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1.jpg" ContentType="image/jpeg"/>
  <Override PartName="/ppt/media/image22.jpg" ContentType="image/jpeg"/>
  <Override PartName="/ppt/media/image11.jpg" ContentType="image/jpeg"/>
  <Override PartName="/ppt/media/image12.jpg" ContentType="image/jpeg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80" r:id="rId3"/>
    <p:sldId id="316" r:id="rId4"/>
    <p:sldId id="266" r:id="rId5"/>
    <p:sldId id="284" r:id="rId6"/>
    <p:sldId id="285" r:id="rId7"/>
    <p:sldId id="286" r:id="rId8"/>
    <p:sldId id="307" r:id="rId9"/>
    <p:sldId id="283" r:id="rId10"/>
    <p:sldId id="287" r:id="rId11"/>
    <p:sldId id="288" r:id="rId12"/>
    <p:sldId id="289" r:id="rId13"/>
    <p:sldId id="291" r:id="rId14"/>
    <p:sldId id="303" r:id="rId15"/>
    <p:sldId id="300" r:id="rId16"/>
    <p:sldId id="304" r:id="rId17"/>
    <p:sldId id="305" r:id="rId18"/>
    <p:sldId id="306" r:id="rId19"/>
    <p:sldId id="319" r:id="rId20"/>
    <p:sldId id="317" r:id="rId21"/>
    <p:sldId id="318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C57"/>
    <a:srgbClr val="DAD6CB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 autoAdjust="0"/>
    <p:restoredTop sz="90856" autoAdjust="0"/>
  </p:normalViewPr>
  <p:slideViewPr>
    <p:cSldViewPr snapToGrid="0">
      <p:cViewPr varScale="1">
        <p:scale>
          <a:sx n="100" d="100"/>
          <a:sy n="100" d="100"/>
        </p:scale>
        <p:origin x="133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7CBD52C1-7CB8-4866-94F8-B98BF3F6A8A7}"/>
    <pc:docChg chg="custSel modSld">
      <pc:chgData name="Erkan ŞİRİN" userId="7f10ce1d6aaf8c5d" providerId="LiveId" clId="{7CBD52C1-7CB8-4866-94F8-B98BF3F6A8A7}" dt="2019-05-10T08:06:59.124" v="34"/>
      <pc:docMkLst>
        <pc:docMk/>
      </pc:docMkLst>
      <pc:sldChg chg="addSp delSp">
        <pc:chgData name="Erkan ŞİRİN" userId="7f10ce1d6aaf8c5d" providerId="LiveId" clId="{7CBD52C1-7CB8-4866-94F8-B98BF3F6A8A7}" dt="2019-05-10T08:05:27.210" v="1"/>
        <pc:sldMkLst>
          <pc:docMk/>
          <pc:sldMk cId="1416118015" sldId="257"/>
        </pc:sldMkLst>
        <pc:grpChg chg="del">
          <ac:chgData name="Erkan ŞİRİN" userId="7f10ce1d6aaf8c5d" providerId="LiveId" clId="{7CBD52C1-7CB8-4866-94F8-B98BF3F6A8A7}" dt="2019-05-10T08:05:26.109" v="0" actId="478"/>
          <ac:grpSpMkLst>
            <pc:docMk/>
            <pc:sldMk cId="1416118015" sldId="257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5:27.210" v="1"/>
          <ac:picMkLst>
            <pc:docMk/>
            <pc:sldMk cId="1416118015" sldId="257"/>
            <ac:picMk id="14" creationId="{B87B103B-1BAD-4045-A37F-84C6DA33019C}"/>
          </ac:picMkLst>
        </pc:picChg>
      </pc:sldChg>
      <pc:sldChg chg="addSp delSp">
        <pc:chgData name="Erkan ŞİRİN" userId="7f10ce1d6aaf8c5d" providerId="LiveId" clId="{7CBD52C1-7CB8-4866-94F8-B98BF3F6A8A7}" dt="2019-05-10T08:05:41.809" v="6"/>
        <pc:sldMkLst>
          <pc:docMk/>
          <pc:sldMk cId="2700576662" sldId="266"/>
        </pc:sldMkLst>
        <pc:grpChg chg="del">
          <ac:chgData name="Erkan ŞİRİN" userId="7f10ce1d6aaf8c5d" providerId="LiveId" clId="{7CBD52C1-7CB8-4866-94F8-B98BF3F6A8A7}" dt="2019-05-10T08:05:41.064" v="5" actId="478"/>
          <ac:grpSpMkLst>
            <pc:docMk/>
            <pc:sldMk cId="2700576662" sldId="266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5:41.809" v="6"/>
          <ac:picMkLst>
            <pc:docMk/>
            <pc:sldMk cId="2700576662" sldId="266"/>
            <ac:picMk id="38" creationId="{F884FD42-D00A-479A-BC41-065D74B5C7D8}"/>
          </ac:picMkLst>
        </pc:picChg>
      </pc:sldChg>
      <pc:sldChg chg="addSp delSp">
        <pc:chgData name="Erkan ŞİRİN" userId="7f10ce1d6aaf8c5d" providerId="LiveId" clId="{7CBD52C1-7CB8-4866-94F8-B98BF3F6A8A7}" dt="2019-05-10T08:05:35.088" v="3"/>
        <pc:sldMkLst>
          <pc:docMk/>
          <pc:sldMk cId="1658966560" sldId="280"/>
        </pc:sldMkLst>
        <pc:grpChg chg="del">
          <ac:chgData name="Erkan ŞİRİN" userId="7f10ce1d6aaf8c5d" providerId="LiveId" clId="{7CBD52C1-7CB8-4866-94F8-B98BF3F6A8A7}" dt="2019-05-10T08:05:34.573" v="2" actId="478"/>
          <ac:grpSpMkLst>
            <pc:docMk/>
            <pc:sldMk cId="1658966560" sldId="280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5:35.088" v="3"/>
          <ac:picMkLst>
            <pc:docMk/>
            <pc:sldMk cId="1658966560" sldId="280"/>
            <ac:picMk id="40" creationId="{3145E371-F394-4FC1-8396-9A43551AB0E3}"/>
          </ac:picMkLst>
        </pc:picChg>
      </pc:sldChg>
      <pc:sldChg chg="addSp delSp">
        <pc:chgData name="Erkan ŞİRİN" userId="7f10ce1d6aaf8c5d" providerId="LiveId" clId="{7CBD52C1-7CB8-4866-94F8-B98BF3F6A8A7}" dt="2019-05-10T08:06:25.032" v="16"/>
        <pc:sldMkLst>
          <pc:docMk/>
          <pc:sldMk cId="92395789" sldId="283"/>
        </pc:sldMkLst>
        <pc:grpChg chg="del">
          <ac:chgData name="Erkan ŞİRİN" userId="7f10ce1d6aaf8c5d" providerId="LiveId" clId="{7CBD52C1-7CB8-4866-94F8-B98BF3F6A8A7}" dt="2019-05-10T08:06:24.302" v="15" actId="478"/>
          <ac:grpSpMkLst>
            <pc:docMk/>
            <pc:sldMk cId="92395789" sldId="283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25.032" v="16"/>
          <ac:picMkLst>
            <pc:docMk/>
            <pc:sldMk cId="92395789" sldId="283"/>
            <ac:picMk id="14" creationId="{ABEF87DF-8474-4819-B3F9-5C7DB02BECBC}"/>
          </ac:picMkLst>
        </pc:picChg>
      </pc:sldChg>
      <pc:sldChg chg="addSp delSp">
        <pc:chgData name="Erkan ŞİRİN" userId="7f10ce1d6aaf8c5d" providerId="LiveId" clId="{7CBD52C1-7CB8-4866-94F8-B98BF3F6A8A7}" dt="2019-05-10T08:05:45.483" v="8"/>
        <pc:sldMkLst>
          <pc:docMk/>
          <pc:sldMk cId="3195368362" sldId="284"/>
        </pc:sldMkLst>
        <pc:grpChg chg="del">
          <ac:chgData name="Erkan ŞİRİN" userId="7f10ce1d6aaf8c5d" providerId="LiveId" clId="{7CBD52C1-7CB8-4866-94F8-B98BF3F6A8A7}" dt="2019-05-10T08:05:44.772" v="7" actId="478"/>
          <ac:grpSpMkLst>
            <pc:docMk/>
            <pc:sldMk cId="3195368362" sldId="284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5:45.483" v="8"/>
          <ac:picMkLst>
            <pc:docMk/>
            <pc:sldMk cId="3195368362" sldId="284"/>
            <ac:picMk id="14" creationId="{40A442DE-16E5-44AC-9ED4-44D58A67EC39}"/>
          </ac:picMkLst>
        </pc:picChg>
      </pc:sldChg>
      <pc:sldChg chg="addSp delSp">
        <pc:chgData name="Erkan ŞİRİN" userId="7f10ce1d6aaf8c5d" providerId="LiveId" clId="{7CBD52C1-7CB8-4866-94F8-B98BF3F6A8A7}" dt="2019-05-10T08:06:10.379" v="10"/>
        <pc:sldMkLst>
          <pc:docMk/>
          <pc:sldMk cId="60035380" sldId="285"/>
        </pc:sldMkLst>
        <pc:grpChg chg="del">
          <ac:chgData name="Erkan ŞİRİN" userId="7f10ce1d6aaf8c5d" providerId="LiveId" clId="{7CBD52C1-7CB8-4866-94F8-B98BF3F6A8A7}" dt="2019-05-10T08:06:09.606" v="9" actId="478"/>
          <ac:grpSpMkLst>
            <pc:docMk/>
            <pc:sldMk cId="60035380" sldId="285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10.379" v="10"/>
          <ac:picMkLst>
            <pc:docMk/>
            <pc:sldMk cId="60035380" sldId="285"/>
            <ac:picMk id="13" creationId="{672CF1C8-442E-4018-829F-67569DBFAA5D}"/>
          </ac:picMkLst>
        </pc:picChg>
      </pc:sldChg>
      <pc:sldChg chg="addSp delSp">
        <pc:chgData name="Erkan ŞİRİN" userId="7f10ce1d6aaf8c5d" providerId="LiveId" clId="{7CBD52C1-7CB8-4866-94F8-B98BF3F6A8A7}" dt="2019-05-10T08:06:14.294" v="12"/>
        <pc:sldMkLst>
          <pc:docMk/>
          <pc:sldMk cId="2566929547" sldId="286"/>
        </pc:sldMkLst>
        <pc:grpChg chg="del">
          <ac:chgData name="Erkan ŞİRİN" userId="7f10ce1d6aaf8c5d" providerId="LiveId" clId="{7CBD52C1-7CB8-4866-94F8-B98BF3F6A8A7}" dt="2019-05-10T08:06:13.585" v="11" actId="478"/>
          <ac:grpSpMkLst>
            <pc:docMk/>
            <pc:sldMk cId="2566929547" sldId="286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14.294" v="12"/>
          <ac:picMkLst>
            <pc:docMk/>
            <pc:sldMk cId="2566929547" sldId="286"/>
            <ac:picMk id="13" creationId="{7356F04F-6F56-4F7A-BD79-02E493C356E6}"/>
          </ac:picMkLst>
        </pc:picChg>
      </pc:sldChg>
      <pc:sldChg chg="addSp delSp">
        <pc:chgData name="Erkan ŞİRİN" userId="7f10ce1d6aaf8c5d" providerId="LiveId" clId="{7CBD52C1-7CB8-4866-94F8-B98BF3F6A8A7}" dt="2019-05-10T08:06:29.200" v="18"/>
        <pc:sldMkLst>
          <pc:docMk/>
          <pc:sldMk cId="3279621607" sldId="287"/>
        </pc:sldMkLst>
        <pc:grpChg chg="del">
          <ac:chgData name="Erkan ŞİRİN" userId="7f10ce1d6aaf8c5d" providerId="LiveId" clId="{7CBD52C1-7CB8-4866-94F8-B98BF3F6A8A7}" dt="2019-05-10T08:06:28.442" v="17" actId="478"/>
          <ac:grpSpMkLst>
            <pc:docMk/>
            <pc:sldMk cId="3279621607" sldId="287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29.200" v="18"/>
          <ac:picMkLst>
            <pc:docMk/>
            <pc:sldMk cId="3279621607" sldId="287"/>
            <ac:picMk id="69" creationId="{8A0624DC-CA8F-4B54-9CBA-47FE488F2FC4}"/>
          </ac:picMkLst>
        </pc:picChg>
      </pc:sldChg>
      <pc:sldChg chg="addSp delSp">
        <pc:chgData name="Erkan ŞİRİN" userId="7f10ce1d6aaf8c5d" providerId="LiveId" clId="{7CBD52C1-7CB8-4866-94F8-B98BF3F6A8A7}" dt="2019-05-10T08:06:33.072" v="20"/>
        <pc:sldMkLst>
          <pc:docMk/>
          <pc:sldMk cId="2757004266" sldId="288"/>
        </pc:sldMkLst>
        <pc:grpChg chg="del">
          <ac:chgData name="Erkan ŞİRİN" userId="7f10ce1d6aaf8c5d" providerId="LiveId" clId="{7CBD52C1-7CB8-4866-94F8-B98BF3F6A8A7}" dt="2019-05-10T08:06:32.354" v="19" actId="478"/>
          <ac:grpSpMkLst>
            <pc:docMk/>
            <pc:sldMk cId="2757004266" sldId="288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33.072" v="20"/>
          <ac:picMkLst>
            <pc:docMk/>
            <pc:sldMk cId="2757004266" sldId="288"/>
            <ac:picMk id="274" creationId="{77221E32-2657-4B57-9C6C-D5C9D90C20D1}"/>
          </ac:picMkLst>
        </pc:picChg>
      </pc:sldChg>
      <pc:sldChg chg="addSp delSp">
        <pc:chgData name="Erkan ŞİRİN" userId="7f10ce1d6aaf8c5d" providerId="LiveId" clId="{7CBD52C1-7CB8-4866-94F8-B98BF3F6A8A7}" dt="2019-05-10T08:06:37.267" v="22"/>
        <pc:sldMkLst>
          <pc:docMk/>
          <pc:sldMk cId="2062879616" sldId="289"/>
        </pc:sldMkLst>
        <pc:grpChg chg="del">
          <ac:chgData name="Erkan ŞİRİN" userId="7f10ce1d6aaf8c5d" providerId="LiveId" clId="{7CBD52C1-7CB8-4866-94F8-B98BF3F6A8A7}" dt="2019-05-10T08:06:36.583" v="21" actId="478"/>
          <ac:grpSpMkLst>
            <pc:docMk/>
            <pc:sldMk cId="2062879616" sldId="289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37.267" v="22"/>
          <ac:picMkLst>
            <pc:docMk/>
            <pc:sldMk cId="2062879616" sldId="289"/>
            <ac:picMk id="284" creationId="{29150599-19F9-41F8-85EA-85C4924D4716}"/>
          </ac:picMkLst>
        </pc:picChg>
      </pc:sldChg>
      <pc:sldChg chg="addSp delSp">
        <pc:chgData name="Erkan ŞİRİN" userId="7f10ce1d6aaf8c5d" providerId="LiveId" clId="{7CBD52C1-7CB8-4866-94F8-B98BF3F6A8A7}" dt="2019-05-10T08:06:40.637" v="24"/>
        <pc:sldMkLst>
          <pc:docMk/>
          <pc:sldMk cId="2064210368" sldId="291"/>
        </pc:sldMkLst>
        <pc:grpChg chg="del">
          <ac:chgData name="Erkan ŞİRİN" userId="7f10ce1d6aaf8c5d" providerId="LiveId" clId="{7CBD52C1-7CB8-4866-94F8-B98BF3F6A8A7}" dt="2019-05-10T08:06:39.967" v="23" actId="478"/>
          <ac:grpSpMkLst>
            <pc:docMk/>
            <pc:sldMk cId="2064210368" sldId="291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40.637" v="24"/>
          <ac:picMkLst>
            <pc:docMk/>
            <pc:sldMk cId="2064210368" sldId="291"/>
            <ac:picMk id="284" creationId="{39968AE3-42B6-4528-97C9-4BA089C9E075}"/>
          </ac:picMkLst>
        </pc:picChg>
      </pc:sldChg>
      <pc:sldChg chg="addSp delSp">
        <pc:chgData name="Erkan ŞİRİN" userId="7f10ce1d6aaf8c5d" providerId="LiveId" clId="{7CBD52C1-7CB8-4866-94F8-B98BF3F6A8A7}" dt="2019-05-10T08:06:47.609" v="28"/>
        <pc:sldMkLst>
          <pc:docMk/>
          <pc:sldMk cId="3888922948" sldId="300"/>
        </pc:sldMkLst>
        <pc:grpChg chg="del">
          <ac:chgData name="Erkan ŞİRİN" userId="7f10ce1d6aaf8c5d" providerId="LiveId" clId="{7CBD52C1-7CB8-4866-94F8-B98BF3F6A8A7}" dt="2019-05-10T08:06:46.899" v="27" actId="478"/>
          <ac:grpSpMkLst>
            <pc:docMk/>
            <pc:sldMk cId="3888922948" sldId="300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47.609" v="28"/>
          <ac:picMkLst>
            <pc:docMk/>
            <pc:sldMk cId="3888922948" sldId="300"/>
            <ac:picMk id="36" creationId="{95C496AB-0D35-4E6C-B8E5-687868964270}"/>
          </ac:picMkLst>
        </pc:picChg>
      </pc:sldChg>
      <pc:sldChg chg="addSp delSp">
        <pc:chgData name="Erkan ŞİRİN" userId="7f10ce1d6aaf8c5d" providerId="LiveId" clId="{7CBD52C1-7CB8-4866-94F8-B98BF3F6A8A7}" dt="2019-05-10T08:06:44.116" v="26"/>
        <pc:sldMkLst>
          <pc:docMk/>
          <pc:sldMk cId="901237930" sldId="303"/>
        </pc:sldMkLst>
        <pc:grpChg chg="del">
          <ac:chgData name="Erkan ŞİRİN" userId="7f10ce1d6aaf8c5d" providerId="LiveId" clId="{7CBD52C1-7CB8-4866-94F8-B98BF3F6A8A7}" dt="2019-05-10T08:06:43.506" v="25" actId="478"/>
          <ac:grpSpMkLst>
            <pc:docMk/>
            <pc:sldMk cId="901237930" sldId="303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44.116" v="26"/>
          <ac:picMkLst>
            <pc:docMk/>
            <pc:sldMk cId="901237930" sldId="303"/>
            <ac:picMk id="283" creationId="{915A58D0-1C23-4D67-BA69-DD4095D6C131}"/>
          </ac:picMkLst>
        </pc:picChg>
      </pc:sldChg>
      <pc:sldChg chg="addSp delSp">
        <pc:chgData name="Erkan ŞİRİN" userId="7f10ce1d6aaf8c5d" providerId="LiveId" clId="{7CBD52C1-7CB8-4866-94F8-B98BF3F6A8A7}" dt="2019-05-10T08:06:51.837" v="30"/>
        <pc:sldMkLst>
          <pc:docMk/>
          <pc:sldMk cId="2019062417" sldId="304"/>
        </pc:sldMkLst>
        <pc:grpChg chg="del">
          <ac:chgData name="Erkan ŞİRİN" userId="7f10ce1d6aaf8c5d" providerId="LiveId" clId="{7CBD52C1-7CB8-4866-94F8-B98BF3F6A8A7}" dt="2019-05-10T08:06:51.120" v="29" actId="478"/>
          <ac:grpSpMkLst>
            <pc:docMk/>
            <pc:sldMk cId="2019062417" sldId="304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51.837" v="30"/>
          <ac:picMkLst>
            <pc:docMk/>
            <pc:sldMk cId="2019062417" sldId="304"/>
            <ac:picMk id="40" creationId="{19E113D6-2B9C-4D4D-8E35-9F5F5671C349}"/>
          </ac:picMkLst>
        </pc:picChg>
      </pc:sldChg>
      <pc:sldChg chg="addSp delSp">
        <pc:chgData name="Erkan ŞİRİN" userId="7f10ce1d6aaf8c5d" providerId="LiveId" clId="{7CBD52C1-7CB8-4866-94F8-B98BF3F6A8A7}" dt="2019-05-10T08:06:55.471" v="32"/>
        <pc:sldMkLst>
          <pc:docMk/>
          <pc:sldMk cId="3708504069" sldId="305"/>
        </pc:sldMkLst>
        <pc:grpChg chg="del">
          <ac:chgData name="Erkan ŞİRİN" userId="7f10ce1d6aaf8c5d" providerId="LiveId" clId="{7CBD52C1-7CB8-4866-94F8-B98BF3F6A8A7}" dt="2019-05-10T08:06:54.814" v="31" actId="478"/>
          <ac:grpSpMkLst>
            <pc:docMk/>
            <pc:sldMk cId="3708504069" sldId="305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55.471" v="32"/>
          <ac:picMkLst>
            <pc:docMk/>
            <pc:sldMk cId="3708504069" sldId="305"/>
            <ac:picMk id="13" creationId="{C8E95D00-CAB6-480D-9B82-BCBDE2905ED2}"/>
          </ac:picMkLst>
        </pc:picChg>
      </pc:sldChg>
      <pc:sldChg chg="addSp delSp">
        <pc:chgData name="Erkan ŞİRİN" userId="7f10ce1d6aaf8c5d" providerId="LiveId" clId="{7CBD52C1-7CB8-4866-94F8-B98BF3F6A8A7}" dt="2019-05-10T08:06:59.124" v="34"/>
        <pc:sldMkLst>
          <pc:docMk/>
          <pc:sldMk cId="3232086205" sldId="306"/>
        </pc:sldMkLst>
        <pc:grpChg chg="del">
          <ac:chgData name="Erkan ŞİRİN" userId="7f10ce1d6aaf8c5d" providerId="LiveId" clId="{7CBD52C1-7CB8-4866-94F8-B98BF3F6A8A7}" dt="2019-05-10T08:06:58.456" v="33" actId="478"/>
          <ac:grpSpMkLst>
            <pc:docMk/>
            <pc:sldMk cId="3232086205" sldId="306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59.124" v="34"/>
          <ac:picMkLst>
            <pc:docMk/>
            <pc:sldMk cId="3232086205" sldId="306"/>
            <ac:picMk id="17" creationId="{CF482A88-1445-41C8-8EEA-6CF94D093481}"/>
          </ac:picMkLst>
        </pc:picChg>
      </pc:sldChg>
      <pc:sldChg chg="addSp delSp">
        <pc:chgData name="Erkan ŞİRİN" userId="7f10ce1d6aaf8c5d" providerId="LiveId" clId="{7CBD52C1-7CB8-4866-94F8-B98BF3F6A8A7}" dt="2019-05-10T08:06:20.663" v="14"/>
        <pc:sldMkLst>
          <pc:docMk/>
          <pc:sldMk cId="437689756" sldId="307"/>
        </pc:sldMkLst>
        <pc:grpChg chg="del">
          <ac:chgData name="Erkan ŞİRİN" userId="7f10ce1d6aaf8c5d" providerId="LiveId" clId="{7CBD52C1-7CB8-4866-94F8-B98BF3F6A8A7}" dt="2019-05-10T08:06:19.859" v="13" actId="478"/>
          <ac:grpSpMkLst>
            <pc:docMk/>
            <pc:sldMk cId="437689756" sldId="307"/>
            <ac:grpSpMk id="15" creationId="{00000000-0000-0000-0000-000000000000}"/>
          </ac:grpSpMkLst>
        </pc:grpChg>
        <pc:picChg chg="add">
          <ac:chgData name="Erkan ŞİRİN" userId="7f10ce1d6aaf8c5d" providerId="LiveId" clId="{7CBD52C1-7CB8-4866-94F8-B98BF3F6A8A7}" dt="2019-05-10T08:06:20.663" v="14"/>
          <ac:picMkLst>
            <pc:docMk/>
            <pc:sldMk cId="437689756" sldId="307"/>
            <ac:picMk id="27" creationId="{DA3F0192-EFCD-44F3-8093-8B8AD48B78DC}"/>
          </ac:picMkLst>
        </pc:picChg>
      </pc:sldChg>
      <pc:sldChg chg="addSp">
        <pc:chgData name="Erkan ŞİRİN" userId="7f10ce1d6aaf8c5d" providerId="LiveId" clId="{7CBD52C1-7CB8-4866-94F8-B98BF3F6A8A7}" dt="2019-05-10T08:05:38.107" v="4"/>
        <pc:sldMkLst>
          <pc:docMk/>
          <pc:sldMk cId="808694194" sldId="316"/>
        </pc:sldMkLst>
        <pc:picChg chg="add">
          <ac:chgData name="Erkan ŞİRİN" userId="7f10ce1d6aaf8c5d" providerId="LiveId" clId="{7CBD52C1-7CB8-4866-94F8-B98BF3F6A8A7}" dt="2019-05-10T08:05:38.107" v="4"/>
          <ac:picMkLst>
            <pc:docMk/>
            <pc:sldMk cId="808694194" sldId="316"/>
            <ac:picMk id="8" creationId="{DAB704E6-ABC0-4487-90E2-477BF8E681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172CDF-76F6-4CEB-BCC4-13869B79FA6D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2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r.flightaware.com/live/airport_status_bigmap.rvt?airport=KJFK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van 1"/>
          <p:cNvSpPr>
            <a:spLocks noGrp="1"/>
          </p:cNvSpPr>
          <p:nvPr>
            <p:ph type="ctrTitle"/>
          </p:nvPr>
        </p:nvSpPr>
        <p:spPr>
          <a:xfrm>
            <a:off x="1582782" y="644159"/>
            <a:ext cx="8953120" cy="5331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Gerçek Zamanlı/Akan Veri İşleme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D6D58802-00C0-4141-9DE4-4FFFB7ACC850}"/>
              </a:ext>
            </a:extLst>
          </p:cNvPr>
          <p:cNvSpPr txBox="1">
            <a:spLocks/>
          </p:cNvSpPr>
          <p:nvPr/>
        </p:nvSpPr>
        <p:spPr>
          <a:xfrm>
            <a:off x="2979616" y="4448923"/>
            <a:ext cx="6266627" cy="1170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Streaming</a:t>
            </a:r>
          </a:p>
          <a:p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Realtime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Data 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Processing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4937AB-B035-471B-A97A-77F297CFBF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60" y="1308132"/>
            <a:ext cx="4194941" cy="3140791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7FA36E2F-8539-433E-97D1-A92556ED2355}"/>
              </a:ext>
            </a:extLst>
          </p:cNvPr>
          <p:cNvSpPr/>
          <p:nvPr/>
        </p:nvSpPr>
        <p:spPr>
          <a:xfrm>
            <a:off x="8097001" y="5857936"/>
            <a:ext cx="390026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900" dirty="0"/>
              <a:t>Görsel:  https://flink.apache.org/news/2017/04/04/dynamic-tables.html</a:t>
            </a: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1. Ölçeklenebilir Olmak (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Scalable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5856814" y="2759180"/>
            <a:ext cx="512233" cy="932698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64" y="2326247"/>
            <a:ext cx="2186661" cy="1800578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468566" y="2816752"/>
            <a:ext cx="1363872" cy="78853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307207" y="32409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9" y="2982102"/>
            <a:ext cx="420247" cy="420247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307206" y="33367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07206" y="32919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300599" y="33471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307205" y="32857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28084" y="315478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850182" y="323196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40560" y="30776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062658" y="315478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56855" y="30316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78953" y="310880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069331" y="295443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991429" y="30316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785626" y="31173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07724" y="31945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998102" y="30401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920200" y="31173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14397" y="29941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636495" y="30713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26873" y="29169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8971" y="29941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080484" y="330718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002582" y="338436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292960" y="32300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215058" y="330718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009255" y="31840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931353" y="326120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221731" y="310683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143829" y="31840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938026" y="32697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860124" y="33469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50502" y="3192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72600" y="32697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66797" y="31465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788895" y="32237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079273" y="30693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001371" y="31465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30937 -0.01111 L 0.58828 -0.00695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1.85185E-6 L 0.30937 -0.01806 L 0.58828 -0.01134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3.33333E-6 L 0.30937 -0.01806 L 0.58828 -0.01135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54167E-6 1.48148E-6 L 0.30937 -0.01806 L 0.58828 -0.01134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-7.40741E-7 L 0.30937 -0.01805 L 0.58828 -0.0113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32291 0.004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20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3.7037E-7 L 0.33997 -0.006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32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3.33333E-6 L 0.24466 0.0175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8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22222E-6 L 0.25455 0.0057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27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-3.7037E-6 L 0.31706 0.027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138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4.81481E-6 L 0.31849 0.0101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50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1.11111E-6 L 0.30208 0.0344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71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-3.7037E-6 L 0.24609 0.0240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120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3.7037E-6 L 0.30781 0.0143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71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0.34427 0.00741 " pathEditMode="relative" ptsTypes="AA">
                                      <p:cBhvr>
                                        <p:cTn id="6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125E-6 -1.11111E-6 L 0.31875 0.0229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113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3.7037E-6 L 0.31601 0.0136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4" y="67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4.16667E-7 1.85185E-6 L 0.32057 0.0303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150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6.25E-7 -7.40741E-7 L 0.34115 0.0187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92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accel="50000" decel="5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2.5E-6 2.96296E-6 L 0.28594 0.0405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201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indefinite" accel="50000" decel="5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2.70833E-6 1.85185E-6 L 0.29661 0.0312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155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32786 -0.01505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764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2.59259E-6 L 0.27552 -0.0254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76" y="-127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1.11111E-6 L 0.24856 -0.0057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30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0 L 0.2819 -0.0157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9" y="-78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4.07407E-6 L 0.33893 0.00069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2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2.96296E-6 L 0.32956 -0.0113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57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3.33333E-6 L 0.26992 0.01343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67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4.07407E-6 L 0.25338 0.00069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2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4.07407E-6 L 0.33177 -0.01065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-53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0" presetClass="path" presetSubtype="0" repeatCount="indefinite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2.96296E-6 L 0.31341 -0.0219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64" y="-1111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accel="50000" decel="5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125E-6 -3.33333E-6 L 0.28086 0.0009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4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0" presetClass="path" presetSubtype="0" repeatCount="indefinite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4.07407E-6 L 0.32304 -0.0101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50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4.16667E-7 -3.7037E-7 L 0.31901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1" y="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0" presetClass="path" presetSubtype="0" repeatCount="indefinite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6.25E-7 -2.96296E-6 L 0.33984 -0.00463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23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accel="50000" decel="5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Motion origin="layout" path="M 2.5E-6 7.40741E-7 L 0.23151 0.0185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92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0" presetClass="path" presetSubtype="0" repeatCount="indefinite" accel="50000" decel="50000" fill="hold" grpId="1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2.70833E-6 -3.7037E-7 L 0.31028 0.004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Resim 2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171701" y="3562371"/>
            <a:ext cx="1363872" cy="788534"/>
          </a:xfrm>
          <a:prstGeom prst="rect">
            <a:avLst/>
          </a:prstGeom>
        </p:spPr>
      </p:pic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1. Ölçeklenebilir Olmak (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Scalable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5737860" y="2600609"/>
            <a:ext cx="807720" cy="1579193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73" y="2377494"/>
            <a:ext cx="2775682" cy="2285600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284416" y="2600609"/>
            <a:ext cx="1363872" cy="78853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307207" y="32409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93" y="2872137"/>
            <a:ext cx="750640" cy="75064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307206" y="33367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07206" y="32919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300599" y="33471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307205" y="32857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07337" y="32409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07336" y="33367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07336" y="32919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00729" y="33471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07335" y="32857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313446" y="32549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313445" y="33508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13445" y="330599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306838" y="336117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313444" y="329975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213576" y="32549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13575" y="33508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213575" y="330599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206968" y="336117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213574" y="329975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307023" y="32326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07022" y="33284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307022" y="328365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300415" y="333884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307021" y="32774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207153" y="32326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07152" y="33284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207152" y="328365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200545" y="333884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07151" y="32774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13262" y="32467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313261" y="33425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313261" y="329770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06654" y="335288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313260" y="32914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13392" y="32467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213391" y="33425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13391" y="329770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206784" y="335288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213390" y="32914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265170" y="35285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265169" y="362439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265169" y="35795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258562" y="36347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265168" y="357334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165300" y="35285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165299" y="362439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165299" y="35795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158692" y="36347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165298" y="357334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271409" y="35426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71408" y="36384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271408" y="359362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264801" y="36488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271407" y="35873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171539" y="35426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171538" y="36384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171538" y="359362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164931" y="36488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171537" y="35873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264986" y="35202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264985" y="361610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264985" y="357129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58378" y="3626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264984" y="35650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165116" y="35202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165115" y="361610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165115" y="357129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158508" y="3626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165114" y="35650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271225" y="35343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271224" y="3630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271224" y="358533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264617" y="36405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271223" y="35790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171355" y="35343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171354" y="3630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171354" y="358533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164747" y="36405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171353" y="35790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18539" y="27453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118538" y="284120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2118538" y="27963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2111931" y="28515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118537" y="2790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018669" y="27453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018668" y="284120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2018668" y="27963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012061" y="28515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18667" y="2790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124778" y="27594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124777" y="28552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124777" y="28104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118170" y="2865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124776" y="2804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024908" y="27594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024907" y="28552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2024907" y="28104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2018300" y="2865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2024906" y="2804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118355" y="27371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118354" y="28329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2118354" y="27880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111747" y="28432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118353" y="2781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018485" y="27371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018484" y="28329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018484" y="27880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011877" y="28432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2018483" y="2781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2124594" y="27511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2124593" y="284695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124593" y="280214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17986" y="28573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124592" y="2795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024724" y="27511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024723" y="284695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024723" y="280214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018116" y="28573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024722" y="2795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076502" y="30330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076501" y="31288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076501" y="30840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069894" y="31392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076500" y="307778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976632" y="30330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976631" y="31288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976631" y="30840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970024" y="31392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976630" y="307778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2082741" y="30470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2082740" y="31428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082740" y="30980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076133" y="31532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082739" y="3091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982871" y="30470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982870" y="31428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1982870" y="30980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976263" y="31532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982869" y="3091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2076318" y="30247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2076317" y="31205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2076317" y="30757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2069710" y="31309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2076316" y="306949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1976448" y="30247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1976447" y="31205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1976447" y="30757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1969840" y="31309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976446" y="306949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2082557" y="30387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2082556" y="313459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2082556" y="30897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2075949" y="31449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2082555" y="30835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982687" y="30387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982686" y="313459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982686" y="30897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976079" y="31449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982685" y="30835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960299" y="37111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960298" y="38069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960298" y="376210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953691" y="381728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960297" y="37558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860429" y="37111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860428" y="38069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860428" y="376210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853821" y="381728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860427" y="37558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1966538" y="37251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966537" y="38209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966537" y="377614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959930" y="38313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966536" y="37699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866668" y="37251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866667" y="38209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866667" y="377614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860060" y="38313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1866666" y="37699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1960115" y="37028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960114" y="379862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1960114" y="37538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953507" y="38089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960113" y="37475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60245" y="37028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860244" y="379862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1860244" y="37538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853637" y="38089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860243" y="37475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1966354" y="37168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1966353" y="3812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1966353" y="376785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959746" y="38230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1966352" y="37616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866484" y="37168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866483" y="3812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866483" y="376785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859876" y="38230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1866482" y="37616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1918262" y="39987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1918261" y="40945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1918261" y="404973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1911654" y="41049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1918260" y="40434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1818392" y="39987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1818391" y="40945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1818391" y="404973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11784" y="41049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18390" y="40434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924501" y="401278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924500" y="41085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924500" y="40637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917893" y="411896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1924499" y="40575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1824631" y="401278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824630" y="41085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1824630" y="40637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1818023" y="411896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1824629" y="40575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1918078" y="39904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1918077" y="40862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1918077" y="40414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1911470" y="40966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1918076" y="40352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1818208" y="39904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1818207" y="40862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1818207" y="404144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811600" y="409663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1818206" y="40352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1924317" y="40044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924316" y="4100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924316" y="405549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917709" y="411067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924315" y="404925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1824447" y="40044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824446" y="4100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824446" y="405549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817839" y="411067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824445" y="404925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30937 -0.01111 L 0.58828 -0.00695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1.85185E-6 L 0.30937 -0.01806 L 0.58828 -0.01134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3.33333E-6 L 0.30937 -0.01806 L 0.58828 -0.01135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1.48148E-6 L 0.30937 -0.01806 L 0.58828 -0.01134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-7.40741E-7 L 0.30937 -0.01805 L 0.58828 -0.0113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7.40741E-7 L 0.30938 -0.01111 L 0.58829 -0.00695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1.85185E-6 L 0.30938 -0.01806 L 0.58829 -0.01134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16667E-6 3.33333E-6 L 0.30938 -0.01806 L 0.58829 -0.01135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33333E-6 1.48148E-6 L 0.30938 -0.01806 L 0.58828 -0.01134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16667E-6 -7.40741E-7 L 0.30938 -0.01805 L 0.58829 -0.01134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2.59259E-6 L 0.30937 -0.01111 L 0.58828 -0.00694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1.875E-6 -1.48148E-6 L 0.30937 -0.01805 L 0.58828 -0.01134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1.875E-6 0 L 0.30937 -0.01806 L 0.58828 -0.01134 " pathEditMode="relative" rAng="0" ptsTypes="AAA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0833E-6 -3.7037E-7 L 0.30937 -0.01806 L 0.58828 -0.01134 " pathEditMode="relative" rAng="0" ptsTypes="AAA">
                                      <p:cBhvr>
                                        <p:cTn id="6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875E-6 -4.07407E-6 L 0.30937 -0.01805 L 0.58828 -0.01134 " pathEditMode="relative" rAng="0" ptsTypes="A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2.59259E-6 L 0.30938 -0.01111 L 0.58829 -0.00694 " pathEditMode="relative" rAng="0" ptsTypes="AAA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5E-6 -1.48148E-6 L 0.30938 -0.01805 L 0.58829 -0.01134 " pathEditMode="relative" rAng="0" ptsTypes="AAA"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5E-6 0 L 0.30938 -0.01806 L 0.58829 -0.01134 " pathEditMode="relative" rAng="0" ptsTypes="AAA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4.16667E-6 -3.7037E-7 L 0.30938 -0.01806 L 0.58829 -0.01134 " pathEditMode="relative" rAng="0" ptsTypes="AAA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5E-6 -4.07407E-6 L 0.30938 -0.01805 L 0.58829 -0.01134 " pathEditMode="relative" rAng="0" ptsTypes="AAA">
                                      <p:cBhvr>
                                        <p:cTn id="8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7037E-7 L 0.30937 -0.01111 L 0.58828 -0.00694 " pathEditMode="relative" rAng="0" ptsTypes="AAA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2.70833E-6 -7.40741E-7 L 0.30937 -0.01805 L 0.58828 -0.01134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2.70833E-6 7.40741E-7 L 0.30937 -0.01806 L 0.58828 -0.01134 " pathEditMode="relative" rAng="0" ptsTypes="AAA">
                                      <p:cBhvr>
                                        <p:cTn id="9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54167E-6 3.7037E-7 L 0.30937 -0.01806 L 0.58828 -0.01134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2.70833E-6 -3.33333E-6 L 0.30937 -0.01805 L 0.58828 -0.01134 " pathEditMode="relative" rAng="0" ptsTypes="A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4.16667E-6 -3.7037E-7 L 0.30938 -0.01111 L 0.58829 -0.00694 " pathEditMode="relative" rAng="0" ptsTypes="AAA">
                                      <p:cBhvr>
                                        <p:cTn id="10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4.16667E-6 -7.40741E-7 L 0.30938 -0.01805 L 0.58829 -0.01134 " pathEditMode="relative" rAng="0" ptsTypes="AAA">
                                      <p:cBhvr>
                                        <p:cTn id="1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4.16667E-6 7.40741E-7 L 0.30938 -0.01806 L 0.58829 -0.01134 " pathEditMode="relative" rAng="0" ptsTypes="AAA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3.33333E-6 3.7037E-7 L 0.30938 -0.01806 L 0.58828 -0.01134 " pathEditMode="relative" rAng="0" ptsTypes="AAA">
                                      <p:cBhvr>
                                        <p:cTn id="1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4.16667E-6 -3.33333E-6 L 0.30938 -0.01805 L 0.58829 -0.01134 " pathEditMode="relative" rAng="0" ptsTypes="AAA">
                                      <p:cBhvr>
                                        <p:cTn id="1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1.875E-6 -3.7037E-6 L 0.30937 -0.01111 L 0.58828 -0.00694 " pathEditMode="relative" rAng="0" ptsTypes="AAA">
                                      <p:cBhvr>
                                        <p:cTn id="1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1.875E-6 -4.07407E-6 L 0.30937 -0.01805 L 0.58828 -0.01134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1.875E-6 -1.11111E-6 L 0.30937 -0.01805 L 0.58828 -0.01134 " pathEditMode="relative" rAng="0" ptsTypes="AAA">
                                      <p:cBhvr>
                                        <p:cTn id="1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2.70833E-6 -2.96296E-6 L 0.30937 -0.01805 L 0.58828 -0.01134 " pathEditMode="relative" rAng="0" ptsTypes="AAA">
                                      <p:cBhvr>
                                        <p:cTn id="14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1.875E-6 3.33333E-6 L 0.30937 -0.01806 L 0.58828 -0.01135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5E-6 -3.7037E-6 L 0.30938 -0.01111 L 0.58829 -0.00694 " pathEditMode="relative" rAng="0" ptsTypes="AAA">
                                      <p:cBhvr>
                                        <p:cTn id="14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5E-6 -4.07407E-6 L 0.30938 -0.01805 L 0.58829 -0.01134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5E-6 -1.11111E-6 L 0.30938 -0.01805 L 0.58829 -0.01134 " pathEditMode="relative" rAng="0" ptsTypes="AAA">
                                      <p:cBhvr>
                                        <p:cTn id="15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4.16667E-6 -2.96296E-6 L 0.30938 -0.01805 L 0.58829 -0.01134 " pathEditMode="relative" rAng="0" ptsTypes="A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5E-6 3.33333E-6 L 0.30938 -0.01806 L 0.58829 -0.01135 " pathEditMode="relative" rAng="0" ptsTypes="AAA">
                                      <p:cBhvr>
                                        <p:cTn id="16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30938 -0.01111 L 0.58828 -0.00695 " pathEditMode="relative" rAng="0" ptsTypes="AAA">
                                      <p:cBhvr>
                                        <p:cTn id="16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3.7037E-6 L 0.30938 -0.01806 L 0.58828 -0.01135 " pathEditMode="relative" rAng="0" ptsTypes="AAA">
                                      <p:cBhvr>
                                        <p:cTn id="1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-4.81481E-6 L 0.30938 -0.01805 L 0.58828 -0.01134 " pathEditMode="relative" rAng="0" ptsTypes="AAA">
                                      <p:cBhvr>
                                        <p:cTn id="17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3.33333E-6 L 0.30938 -0.01806 L 0.58828 -0.01135 " pathEditMode="relative" rAng="0" ptsTypes="A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1.11111E-6 L 0.30938 -0.01806 L 0.58828 -0.01134 " pathEditMode="relative" rAng="0" ptsTypes="AAA">
                                      <p:cBhvr>
                                        <p:cTn id="1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2.59259E-6 L 0.30937 -0.01111 L 0.58828 -0.00695 " pathEditMode="relative" rAng="0" ptsTypes="AAA">
                                      <p:cBhvr>
                                        <p:cTn id="18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E-6 3.7037E-6 L 0.30937 -0.01806 L 0.58828 -0.01135 " pathEditMode="relative" rAng="0" ptsTypes="AAA">
                                      <p:cBhvr>
                                        <p:cTn id="19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5E-6 -4.81481E-6 L 0.30937 -0.01805 L 0.58828 -0.01134 " pathEditMode="relative" rAng="0" ptsTypes="AAA">
                                      <p:cBhvr>
                                        <p:cTn id="19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6 3.33333E-6 L 0.30937 -0.01806 L 0.58828 -0.01135 " pathEditMode="relative" rAng="0" ptsTypes="AAA"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1.11111E-6 L 0.30937 -0.01806 L 0.58828 -0.01134 " pathEditMode="relative" rAng="0" ptsTypes="AAA">
                                      <p:cBhvr>
                                        <p:cTn id="20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-7.40741E-7 L 0.30938 -0.01111 L 0.58828 -0.00694 " pathEditMode="relative" rAng="0" ptsTypes="AAA">
                                      <p:cBhvr>
                                        <p:cTn id="2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70833E-6 3.7037E-7 L 0.30938 -0.01806 L 0.58828 -0.01134 " pathEditMode="relative" rAng="0" ptsTypes="AAA">
                                      <p:cBhvr>
                                        <p:cTn id="2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70833E-6 1.85185E-6 L 0.30938 -0.01806 L 0.58828 -0.01134 " pathEditMode="relative" rAng="0" ptsTypes="AAA">
                                      <p:cBhvr>
                                        <p:cTn id="21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875E-6 0 L 0.30938 -0.01806 L 0.58828 -0.01134 " pathEditMode="relative" rAng="0" ptsTypes="AAA">
                                      <p:cBhvr>
                                        <p:cTn id="2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70833E-6 -2.22222E-6 L 0.30938 -0.01805 L 0.58828 -0.01134 " pathEditMode="relative" rAng="0" ptsTypes="AAA">
                                      <p:cBhvr>
                                        <p:cTn id="2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7.40741E-7 L 0.30937 -0.01111 L 0.58828 -0.00694 " pathEditMode="relative" rAng="0" ptsTypes="AAA">
                                      <p:cBhvr>
                                        <p:cTn id="2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16667E-7 3.7037E-7 L 0.30937 -0.01806 L 0.58828 -0.01134 " pathEditMode="relative" rAng="0" ptsTypes="AAA">
                                      <p:cBhvr>
                                        <p:cTn id="23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4.16667E-7 1.85185E-6 L 0.30937 -0.01806 L 0.58828 -0.01134 " pathEditMode="relative" rAng="0" ptsTypes="AAA">
                                      <p:cBhvr>
                                        <p:cTn id="23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1.25E-6 0 L 0.30937 -0.01806 L 0.58828 -0.01134 " pathEditMode="relative" rAng="0" ptsTypes="AAA">
                                      <p:cBhvr>
                                        <p:cTn id="24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4.16667E-7 -2.22222E-6 L 0.30937 -0.01805 L 0.58828 -0.01134 " pathEditMode="relative" rAng="0" ptsTypes="AAA">
                                      <p:cBhvr>
                                        <p:cTn id="24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0 L 0.30938 -0.01111 L 0.58828 -0.00694 " pathEditMode="relative" rAng="0" ptsTypes="AAA">
                                      <p:cBhvr>
                                        <p:cTn id="24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1.875E-6 1.11111E-6 L 0.30938 -0.01806 L 0.58828 -0.01134 " pathEditMode="relative" rAng="0" ptsTypes="AAA">
                                      <p:cBhvr>
                                        <p:cTn id="25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1.875E-6 2.59259E-6 L 0.30938 -0.01806 L 0.58828 -0.01135 " pathEditMode="relative" rAng="0" ptsTypes="AAA">
                                      <p:cBhvr>
                                        <p:cTn id="25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1.04167E-6 7.40741E-7 L 0.30938 -0.01806 L 0.58828 -0.01134 " pathEditMode="relative" rAng="0" ptsTypes="AAA">
                                      <p:cBhvr>
                                        <p:cTn id="26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1.875E-6 -1.48148E-6 L 0.30938 -0.01805 L 0.58828 -0.01134 " pathEditMode="relative" rAng="0" ptsTypes="AAA">
                                      <p:cBhvr>
                                        <p:cTn id="2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1.25E-6 0 L 0.30937 -0.01111 L 0.58828 -0.00694 " pathEditMode="relative" rAng="0" ptsTypes="AAA">
                                      <p:cBhvr>
                                        <p:cTn id="26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1.25E-6 1.11111E-6 L 0.30937 -0.01806 L 0.58828 -0.01134 " pathEditMode="relative" rAng="0" ptsTypes="AAA">
                                      <p:cBhvr>
                                        <p:cTn id="27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1.25E-6 2.59259E-6 L 0.30937 -0.01806 L 0.58828 -0.01135 " pathEditMode="relative" rAng="0" ptsTypes="AAA">
                                      <p:cBhvr>
                                        <p:cTn id="27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08333E-6 7.40741E-7 L 0.30937 -0.01806 L 0.58828 -0.01134 " pathEditMode="relative" rAng="0" ptsTypes="AAA">
                                      <p:cBhvr>
                                        <p:cTn id="28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1.25E-6 -1.48148E-6 L 0.30937 -0.01805 L 0.58828 -0.01134 " pathEditMode="relative" rAng="0" ptsTypes="AAA">
                                      <p:cBhvr>
                                        <p:cTn id="28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70833E-6 -3.33333E-6 L 0.30938 -0.01111 L 0.58828 -0.00694 " pathEditMode="relative" rAng="0" ptsTypes="AAA">
                                      <p:cBhvr>
                                        <p:cTn id="28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70833E-6 -2.22222E-6 L 0.30938 -0.01805 L 0.58828 -0.01134 " pathEditMode="relative" rAng="0" ptsTypes="AAA">
                                      <p:cBhvr>
                                        <p:cTn id="2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70833E-6 -7.40741E-7 L 0.30938 -0.01805 L 0.58828 -0.01134 " pathEditMode="relative" rAng="0" ptsTypes="AAA">
                                      <p:cBhvr>
                                        <p:cTn id="2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1.875E-6 -1.11111E-6 L 0.30938 -0.01805 L 0.58828 -0.01134 " pathEditMode="relative" rAng="0" ptsTypes="AAA">
                                      <p:cBhvr>
                                        <p:cTn id="30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70833E-6 -4.81481E-6 L 0.30938 -0.01805 L 0.58828 -0.01134 " pathEditMode="relative" rAng="0" ptsTypes="AAA">
                                      <p:cBhvr>
                                        <p:cTn id="30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4.16667E-7 -3.33333E-6 L 0.30937 -0.01111 L 0.58828 -0.00694 " pathEditMode="relative" rAng="0" ptsTypes="AAA">
                                      <p:cBhvr>
                                        <p:cTn id="30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4.16667E-7 -2.22222E-6 L 0.30937 -0.01805 L 0.58828 -0.01134 " pathEditMode="relative" rAng="0" ptsTypes="AAA">
                                      <p:cBhvr>
                                        <p:cTn id="31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4.16667E-7 -7.40741E-7 L 0.30937 -0.01805 L 0.58828 -0.01134 " pathEditMode="relative" rAng="0" ptsTypes="AAA">
                                      <p:cBhvr>
                                        <p:cTn id="3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1.25E-6 -1.11111E-6 L 0.30937 -0.01805 L 0.58828 -0.01134 " pathEditMode="relative" rAng="0" ptsTypes="AAA">
                                      <p:cBhvr>
                                        <p:cTn id="32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4.16667E-7 -0.04236 L 0.30937 -0.04907 L 0.58828 -0.04675 " pathEditMode="relative" rAng="0" ptsTypes="AAA">
                                      <p:cBhvr>
                                        <p:cTn id="3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30938 -0.01111 L 0.58828 -0.00695 " pathEditMode="relative" rAng="0" ptsTypes="AAA">
                                      <p:cBhvr>
                                        <p:cTn id="32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4.07407E-6 L 0.30938 -0.01806 L 0.58828 -0.01135 " pathEditMode="relative" rAng="0" ptsTypes="AAA">
                                      <p:cBhvr>
                                        <p:cTn id="33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-4.44444E-6 L 0.30938 -0.01805 L 0.58828 -0.01134 " pathEditMode="relative" rAng="0" ptsTypes="AAA">
                                      <p:cBhvr>
                                        <p:cTn id="3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4.81481E-6 L 0.30938 -0.01805 L 0.58828 -0.01134 " pathEditMode="relative" rAng="0" ptsTypes="AAA">
                                      <p:cBhvr>
                                        <p:cTn id="3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0833E-6 1.48148E-6 L 0.30938 -0.01806 L 0.58828 -0.01134 " pathEditMode="relative" rAng="0" ptsTypes="AAA">
                                      <p:cBhvr>
                                        <p:cTn id="34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2.96296E-6 L 0.30937 -0.01111 L 0.58828 -0.00695 " pathEditMode="relative" rAng="0" ptsTypes="AAA">
                                      <p:cBhvr>
                                        <p:cTn id="34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4.07407E-6 L 0.30937 -0.01806 L 0.58828 -0.01135 " pathEditMode="relative" rAng="0" ptsTypes="AAA">
                                      <p:cBhvr>
                                        <p:cTn id="35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-4.44444E-6 L 0.30937 -0.01805 L 0.58828 -0.01134 " pathEditMode="relative" rAng="0" ptsTypes="AAA">
                                      <p:cBhvr>
                                        <p:cTn id="3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45833E-6 -4.81481E-6 L 0.30937 -0.01805 L 0.58828 -0.01134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1.48148E-6 L 0.30937 -0.01806 L 0.58828 -0.01134 " pathEditMode="relative" rAng="0" ptsTypes="AAA">
                                      <p:cBhvr>
                                        <p:cTn id="36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1.11111E-6 L 0.30938 -0.01111 L 0.58828 -0.00695 " pathEditMode="relative" rAng="0" ptsTypes="AAA">
                                      <p:cBhvr>
                                        <p:cTn id="36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3.33333E-6 7.40741E-7 L 0.30938 -0.01806 L 0.58828 -0.01134 " pathEditMode="relative" rAng="0" ptsTypes="AAA">
                                      <p:cBhvr>
                                        <p:cTn id="37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3.33333E-6 2.22222E-6 L 0.30938 -0.01806 L 0.58828 -0.01134 " pathEditMode="relative" rAng="0" ptsTypes="AAA">
                                      <p:cBhvr>
                                        <p:cTn id="3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1.85185E-6 L 0.30938 -0.01806 L 0.58828 -0.01134 " pathEditMode="relative" rAng="0" ptsTypes="AAA">
                                      <p:cBhvr>
                                        <p:cTn id="38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33333E-6 -1.85185E-6 L 0.30938 -0.01805 L 0.58828 -0.01134 " pathEditMode="relative" rAng="0" ptsTypes="AAA">
                                      <p:cBhvr>
                                        <p:cTn id="38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1.11111E-6 L 0.30938 -0.01111 L 0.58828 -0.00695 " pathEditMode="relative" rAng="0" ptsTypes="AAA">
                                      <p:cBhvr>
                                        <p:cTn id="38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16667E-7 7.40741E-7 L 0.30938 -0.01806 L 0.58828 -0.01134 " pathEditMode="relative" rAng="0" ptsTypes="AAA">
                                      <p:cBhvr>
                                        <p:cTn id="39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16667E-7 2.22222E-6 L 0.30938 -0.01806 L 0.58828 -0.01134 " pathEditMode="relative" rAng="0" ptsTypes="AAA">
                                      <p:cBhvr>
                                        <p:cTn id="39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6.25E-7 1.85185E-6 L 0.30937 -0.01806 L 0.58828 -0.01134 " pathEditMode="relative" rAng="0" ptsTypes="AAA">
                                      <p:cBhvr>
                                        <p:cTn id="40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16667E-7 -1.85185E-6 L 0.30938 -0.01805 L 0.58828 -0.01134 " pathEditMode="relative" rAng="0" ptsTypes="AAA">
                                      <p:cBhvr>
                                        <p:cTn id="40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1.85185E-6 L 0.30938 -0.01111 L 0.58828 -0.00695 " pathEditMode="relative" rAng="0" ptsTypes="AAA">
                                      <p:cBhvr>
                                        <p:cTn id="40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2.5E-6 1.48148E-6 L 0.30938 -0.01806 L 0.58828 -0.01134 " pathEditMode="relative" rAng="0" ptsTypes="AAA"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2.5E-6 4.44444E-6 L 0.30938 -0.01806 L 0.58828 -0.01135 " pathEditMode="relative" rAng="0" ptsTypes="AAA">
                                      <p:cBhvr>
                                        <p:cTn id="41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1.66667E-6 2.59259E-6 L 0.30938 -0.01806 L 0.58828 -0.01135 " pathEditMode="relative" rAng="0" ptsTypes="AAA">
                                      <p:cBhvr>
                                        <p:cTn id="4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2.5E-6 -1.11111E-6 L 0.30938 -0.01805 L 0.58828 -0.01134 " pathEditMode="relative" rAng="0" ptsTypes="AAA">
                                      <p:cBhvr>
                                        <p:cTn id="42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6.25E-7 1.85185E-6 L 0.30937 -0.01111 L 0.58828 -0.00695 " pathEditMode="relative" rAng="0" ptsTypes="AAA">
                                      <p:cBhvr>
                                        <p:cTn id="42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6.25E-7 1.48148E-6 L 0.30937 -0.01806 L 0.58828 -0.01134 " pathEditMode="relative" rAng="0" ptsTypes="AAA">
                                      <p:cBhvr>
                                        <p:cTn id="43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6.25E-7 4.44444E-6 L 0.30937 -0.01806 L 0.58828 -0.01135 " pathEditMode="relative" rAng="0" ptsTypes="AAA">
                                      <p:cBhvr>
                                        <p:cTn id="43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1.45833E-6 2.59259E-6 L 0.30937 -0.01806 L 0.58828 -0.01135 " pathEditMode="relative" rAng="0" ptsTypes="AAA">
                                      <p:cBhvr>
                                        <p:cTn id="44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6.25E-7 -1.11111E-6 L 0.30937 -0.01805 L 0.58828 -0.01134 " pathEditMode="relative" rAng="0" ptsTypes="AAA">
                                      <p:cBhvr>
                                        <p:cTn id="44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3.33333E-6 -1.48148E-6 L 0.30938 -0.01111 L 0.58828 -0.00694 " pathEditMode="relative" rAng="0" ptsTypes="AAA">
                                      <p:cBhvr>
                                        <p:cTn id="44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3.33333E-6 -1.85185E-6 L 0.30938 -0.01805 L 0.58828 -0.01134 " pathEditMode="relative" rAng="0" ptsTypes="AAA">
                                      <p:cBhvr>
                                        <p:cTn id="452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3.33333E-6 1.11111E-6 L 0.30938 -0.01806 L 0.58828 -0.01134 " pathEditMode="relative" rAng="0" ptsTypes="AAA">
                                      <p:cBhvr>
                                        <p:cTn id="456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2.5E-6 -7.40741E-7 L 0.30938 -0.01805 L 0.58828 -0.01134 " pathEditMode="relative" rAng="0" ptsTypes="AAA">
                                      <p:cBhvr>
                                        <p:cTn id="46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3.33333E-6 -2.96296E-6 L 0.30938 -0.01805 L 0.58828 -0.01134 " pathEditMode="relative" rAng="0" ptsTypes="AAA">
                                      <p:cBhvr>
                                        <p:cTn id="464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2.08333E-7 -1.48148E-6 L 0.30938 -0.01111 L 0.58828 -0.00694 " pathEditMode="relative" rAng="0" ptsTypes="AAA">
                                      <p:cBhvr>
                                        <p:cTn id="46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2.08333E-7 -1.85185E-6 L 0.30938 -0.01805 L 0.58828 -0.01134 " pathEditMode="relative" rAng="0" ptsTypes="AAA">
                                      <p:cBhvr>
                                        <p:cTn id="472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2.08333E-7 1.11111E-6 L 0.30938 -0.01806 L 0.58828 -0.01134 " pathEditMode="relative" rAng="0" ptsTypes="AAA">
                                      <p:cBhvr>
                                        <p:cTn id="47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6.25E-7 -7.40741E-7 L 0.30937 -0.01805 L 0.58828 -0.01134 " pathEditMode="relative" rAng="0" ptsTypes="AAA">
                                      <p:cBhvr>
                                        <p:cTn id="48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2.08333E-7 -2.96296E-6 L 0.30938 -0.01805 L 0.58828 -0.01134 " pathEditMode="relative" rAng="0" ptsTypes="AAA">
                                      <p:cBhvr>
                                        <p:cTn id="484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30937 -0.01112 L 0.58828 -0.00695 " pathEditMode="relative" rAng="0" ptsTypes="AAA">
                                      <p:cBhvr>
                                        <p:cTn id="488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1667E-6 -4.07407E-6 L 0.30937 -0.01805 L 0.58828 -0.01134 " pathEditMode="relative" rAng="0" ptsTypes="AAA">
                                      <p:cBhvr>
                                        <p:cTn id="49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-2.59259E-6 L 0.30937 -0.01805 L 0.58828 -0.01134 " pathEditMode="relative" rAng="0" ptsTypes="AAA">
                                      <p:cBhvr>
                                        <p:cTn id="49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0.30937 -0.01805 L 0.58828 -0.01134 " pathEditMode="relative" rAng="0" ptsTypes="AAA">
                                      <p:cBhvr>
                                        <p:cTn id="50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91667E-6 3.33333E-6 L 0.30937 -0.01806 L 0.58828 -0.01135 " pathEditMode="relative" rAng="0" ptsTypes="AAA">
                                      <p:cBhvr>
                                        <p:cTn id="50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81481E-6 L 0.30938 -0.01112 L 0.58829 -0.00695 " pathEditMode="relative" rAng="0" ptsTypes="AAA">
                                      <p:cBhvr>
                                        <p:cTn id="50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-4.07407E-6 L 0.30938 -0.01805 L 0.58829 -0.01134 " pathEditMode="relative" rAng="0" ptsTypes="AAA">
                                      <p:cBhvr>
                                        <p:cTn id="5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95833E-6 -2.59259E-6 L 0.30938 -0.01805 L 0.58829 -0.01134 " pathEditMode="relative" rAng="0" ptsTypes="AAA">
                                      <p:cBhvr>
                                        <p:cTn id="51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-4.44444E-6 L 0.30938 -0.01805 L 0.58828 -0.01134 " pathEditMode="relative" rAng="0" ptsTypes="AAA">
                                      <p:cBhvr>
                                        <p:cTn id="52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5833E-6 3.33333E-6 L 0.30938 -0.01806 L 0.58829 -0.01135 " pathEditMode="relative" rAng="0" ptsTypes="AAA">
                                      <p:cBhvr>
                                        <p:cTn id="524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1.48148E-6 L 0.30937 -0.01111 L 0.58828 -0.00695 " pathEditMode="relative" rAng="0" ptsTypes="AAA">
                                      <p:cBhvr>
                                        <p:cTn id="528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08333E-6 2.59259E-6 L 0.30937 -0.01806 L 0.58828 -0.01135 " pathEditMode="relative" rAng="0" ptsTypes="AAA">
                                      <p:cBhvr>
                                        <p:cTn id="53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08333E-6 4.07407E-6 L 0.30937 -0.01806 L 0.58828 -0.01135 " pathEditMode="relative" rAng="0" ptsTypes="AAA">
                                      <p:cBhvr>
                                        <p:cTn id="53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91667E-6 3.7037E-6 L 0.30937 -0.01806 L 0.58828 -0.01135 " pathEditMode="relative" rAng="0" ptsTypes="AAA">
                                      <p:cBhvr>
                                        <p:cTn id="54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08333E-6 -5.55112E-17 L 0.30937 -0.01806 L 0.58828 -0.01134 " pathEditMode="relative" rAng="0" ptsTypes="AAA">
                                      <p:cBhvr>
                                        <p:cTn id="544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9167E-6 1.48148E-6 L 0.30938 -0.01111 L 0.58829 -0.00695 " pathEditMode="relative" rAng="0" ptsTypes="AAA">
                                      <p:cBhvr>
                                        <p:cTn id="54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79167E-6 2.59259E-6 L 0.30938 -0.01806 L 0.58829 -0.01135 " pathEditMode="relative" rAng="0" ptsTypes="AAA">
                                      <p:cBhvr>
                                        <p:cTn id="55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79167E-6 4.07407E-6 L 0.30938 -0.01806 L 0.58829 -0.01135 " pathEditMode="relative" rAng="0" ptsTypes="AAA">
                                      <p:cBhvr>
                                        <p:cTn id="55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95833E-6 3.7037E-6 L 0.30938 -0.01806 L 0.58829 -0.01135 " pathEditMode="relative" rAng="0" ptsTypes="AAA">
                                      <p:cBhvr>
                                        <p:cTn id="56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79167E-6 -5.55112E-17 L 0.30938 -0.01806 L 0.58829 -0.01134 " pathEditMode="relative" rAng="0" ptsTypes="AAA">
                                      <p:cBhvr>
                                        <p:cTn id="564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2.22222E-6 L 0.30937 -0.01111 L 0.58828 -0.00695 " pathEditMode="relative" rAng="0" ptsTypes="AAA">
                                      <p:cBhvr>
                                        <p:cTn id="56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2.91667E-6 3.33333E-6 L 0.30937 -0.01806 L 0.58828 -0.01135 " pathEditMode="relative" rAng="0" ptsTypes="AAA">
                                      <p:cBhvr>
                                        <p:cTn id="572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2.91667E-6 4.81481E-6 L 0.30937 -0.01806 L 0.58828 -0.01135 " pathEditMode="relative" rAng="0" ptsTypes="AAA">
                                      <p:cBhvr>
                                        <p:cTn id="57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75E-6 4.44444E-6 L 0.30937 -0.01806 L 0.58828 -0.01135 " pathEditMode="relative" rAng="0" ptsTypes="AAA">
                                      <p:cBhvr>
                                        <p:cTn id="58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2.91667E-6 7.40741E-7 L 0.30937 -0.01806 L 0.58828 -0.01134 " pathEditMode="relative" rAng="0" ptsTypes="AAA">
                                      <p:cBhvr>
                                        <p:cTn id="58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95833E-6 2.22222E-6 L 0.30938 -0.01111 L 0.58829 -0.00695 " pathEditMode="relative" rAng="0" ptsTypes="AAA">
                                      <p:cBhvr>
                                        <p:cTn id="588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95833E-6 3.33333E-6 L 0.30938 -0.01806 L 0.58829 -0.01135 " pathEditMode="relative" rAng="0" ptsTypes="AAA">
                                      <p:cBhvr>
                                        <p:cTn id="592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95833E-6 4.81481E-6 L 0.30938 -0.01806 L 0.58829 -0.01135 " pathEditMode="relative" rAng="0" ptsTypes="AAA">
                                      <p:cBhvr>
                                        <p:cTn id="59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3.125E-6 4.44444E-6 L 0.30938 -0.01806 L 0.58828 -0.01135 " pathEditMode="relative" rAng="0" ptsTypes="AAA">
                                      <p:cBhvr>
                                        <p:cTn id="60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95833E-6 7.40741E-7 L 0.30938 -0.01806 L 0.58829 -0.01134 " pathEditMode="relative" rAng="0" ptsTypes="AAA">
                                      <p:cBhvr>
                                        <p:cTn id="60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08333E-6 3.7037E-7 L 0.30937 -0.01111 L 0.58828 -0.00694 " pathEditMode="relative" rAng="0" ptsTypes="AAA">
                                      <p:cBhvr>
                                        <p:cTn id="608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08333E-6 0 L 0.30937 -0.01806 L 0.58828 -0.01134 " pathEditMode="relative" rAng="0" ptsTypes="AAA">
                                      <p:cBhvr>
                                        <p:cTn id="612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08333E-6 2.96296E-6 L 0.30937 -0.01806 L 0.58828 -0.01135 " pathEditMode="relative" rAng="0" ptsTypes="AAA">
                                      <p:cBhvr>
                                        <p:cTn id="61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2.91667E-6 1.11111E-6 L 0.30937 -0.01806 L 0.58828 -0.01134 " pathEditMode="relative" rAng="0" ptsTypes="AAA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08333E-6 -2.59259E-6 L 0.30937 -0.01805 L 0.58828 -0.01134 " pathEditMode="relative" rAng="0" ptsTypes="AAA">
                                      <p:cBhvr>
                                        <p:cTn id="62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79167E-6 3.7037E-7 L 0.30938 -0.01111 L 0.58829 -0.00694 " pathEditMode="relative" rAng="0" ptsTypes="AAA">
                                      <p:cBhvr>
                                        <p:cTn id="62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79167E-6 0 L 0.30938 -0.01806 L 0.58829 -0.01134 " pathEditMode="relative" rAng="0" ptsTypes="AAA">
                                      <p:cBhvr>
                                        <p:cTn id="63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79167E-6 2.96296E-6 L 0.30938 -0.01806 L 0.58829 -0.01135 " pathEditMode="relative" rAng="0" ptsTypes="AAA">
                                      <p:cBhvr>
                                        <p:cTn id="63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95833E-6 1.11111E-6 L 0.30938 -0.01806 L 0.58829 -0.01134 " pathEditMode="relative" rAng="0" ptsTypes="AAA">
                                      <p:cBhvr>
                                        <p:cTn id="64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4.79167E-6 -0.04236 L 0.30938 -0.04907 L 0.58829 -0.04676 " pathEditMode="relative" rAng="0" ptsTypes="AAA">
                                      <p:cBhvr>
                                        <p:cTn id="64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30938 -0.01111 L 0.58828 -0.00695 " pathEditMode="relative" rAng="0" ptsTypes="AAA">
                                      <p:cBhvr>
                                        <p:cTn id="64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3.33333E-6 L 0.30938 -0.01806 L 0.58828 -0.01135 " pathEditMode="relative" rAng="0" ptsTypes="AAA">
                                      <p:cBhvr>
                                        <p:cTn id="65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4.81481E-6 L 0.30938 -0.01806 L 0.58828 -0.01135 " pathEditMode="relative" rAng="0" ptsTypes="AAA">
                                      <p:cBhvr>
                                        <p:cTn id="65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2.96296E-6 L 0.30938 -0.01806 L 0.58828 -0.01135 " pathEditMode="relative" rAng="0" ptsTypes="AAA">
                                      <p:cBhvr>
                                        <p:cTn id="66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7.40741E-7 L 0.30938 -0.01806 L 0.58828 -0.01134 " pathEditMode="relative" rAng="0" ptsTypes="AAA">
                                      <p:cBhvr>
                                        <p:cTn id="66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2.22222E-6 L 0.30937 -0.01111 L 0.58828 -0.00695 " pathEditMode="relative" rAng="0" ptsTypes="AAA">
                                      <p:cBhvr>
                                        <p:cTn id="66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E-6 3.33333E-6 L 0.30937 -0.01806 L 0.58828 -0.01135 " pathEditMode="relative" rAng="0" ptsTypes="AAA">
                                      <p:cBhvr>
                                        <p:cTn id="67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25E-6 4.81481E-6 L 0.30937 -0.01806 L 0.58828 -0.01135 " pathEditMode="relative" rAng="0" ptsTypes="AAA">
                                      <p:cBhvr>
                                        <p:cTn id="67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6 2.96296E-6 L 0.30937 -0.01806 L 0.58828 -0.01135 " pathEditMode="relative" rAng="0" ptsTypes="AAA">
                                      <p:cBhvr>
                                        <p:cTn id="6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25E-6 7.40741E-7 L 0.30937 -0.01806 L 0.58828 -0.01134 " pathEditMode="relative" rAng="0" ptsTypes="AAA">
                                      <p:cBhvr>
                                        <p:cTn id="68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-1.11111E-6 L 0.30938 -0.01111 L 0.58828 -0.00694 " pathEditMode="relative" rAng="0" ptsTypes="AAA">
                                      <p:cBhvr>
                                        <p:cTn id="68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70833E-6 0 L 0.30938 -0.01806 L 0.58828 -0.01134 " pathEditMode="relative" rAng="0" ptsTypes="AAA">
                                      <p:cBhvr>
                                        <p:cTn id="69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70833E-6 1.48148E-6 L 0.30938 -0.01806 L 0.58828 -0.01134 " pathEditMode="relative" rAng="0" ptsTypes="AAA">
                                      <p:cBhvr>
                                        <p:cTn id="69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875E-6 -3.7037E-7 L 0.30938 -0.01806 L 0.58828 -0.01134 " pathEditMode="relative" rAng="0" ptsTypes="AAA">
                                      <p:cBhvr>
                                        <p:cTn id="70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70833E-6 -2.59259E-6 L 0.30938 -0.01805 L 0.58828 -0.01134 " pathEditMode="relative" rAng="0" ptsTypes="AAA">
                                      <p:cBhvr>
                                        <p:cTn id="7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L 0.30937 -0.01111 L 0.58828 -0.00694 " pathEditMode="relative" rAng="0" ptsTypes="AAA">
                                      <p:cBhvr>
                                        <p:cTn id="7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16667E-7 0 L 0.30937 -0.01806 L 0.58828 -0.01134 " pathEditMode="relative" rAng="0" ptsTypes="AAA">
                                      <p:cBhvr>
                                        <p:cTn id="7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4.16667E-7 1.48148E-6 L 0.30937 -0.01806 L 0.58828 -0.01134 " pathEditMode="relative" rAng="0" ptsTypes="AAA">
                                      <p:cBhvr>
                                        <p:cTn id="7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1.25E-6 -3.7037E-7 L 0.30937 -0.01806 L 0.58828 -0.01134 " pathEditMode="relative" rAng="0" ptsTypes="AAA">
                                      <p:cBhvr>
                                        <p:cTn id="72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4.16667E-7 -2.59259E-6 L 0.30937 -0.01805 L 0.58828 -0.01134 " pathEditMode="relative" rAng="0" ptsTypes="AAA">
                                      <p:cBhvr>
                                        <p:cTn id="72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3.7037E-7 L 0.30938 -0.01111 L 0.58828 -0.00694 " pathEditMode="relative" rAng="0" ptsTypes="AAA">
                                      <p:cBhvr>
                                        <p:cTn id="72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1.875E-6 7.40741E-7 L 0.30938 -0.01806 L 0.58828 -0.01134 " pathEditMode="relative" rAng="0" ptsTypes="AAA">
                                      <p:cBhvr>
                                        <p:cTn id="73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1.875E-6 2.22222E-6 L 0.30938 -0.01806 L 0.58828 -0.01134 " pathEditMode="relative" rAng="0" ptsTypes="AAA">
                                      <p:cBhvr>
                                        <p:cTn id="73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1.04167E-6 3.7037E-7 L 0.30938 -0.01806 L 0.58828 -0.01134 " pathEditMode="relative" rAng="0" ptsTypes="AAA">
                                      <p:cBhvr>
                                        <p:cTn id="74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1.875E-6 -1.85185E-6 L 0.30938 -0.01805 L 0.58828 -0.01134 " pathEditMode="relative" rAng="0" ptsTypes="AAA">
                                      <p:cBhvr>
                                        <p:cTn id="7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1.25E-6 -3.7037E-7 L 0.30937 -0.01111 L 0.58828 -0.00694 " pathEditMode="relative" rAng="0" ptsTypes="AAA">
                                      <p:cBhvr>
                                        <p:cTn id="74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1.25E-6 7.40741E-7 L 0.30937 -0.01806 L 0.58828 -0.01134 " pathEditMode="relative" rAng="0" ptsTypes="AAA">
                                      <p:cBhvr>
                                        <p:cTn id="752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1.25E-6 2.22222E-6 L 0.30937 -0.01806 L 0.58828 -0.01134 " pathEditMode="relative" rAng="0" ptsTypes="AAA">
                                      <p:cBhvr>
                                        <p:cTn id="75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08333E-6 3.7037E-7 L 0.30937 -0.01806 L 0.58828 -0.01134 " pathEditMode="relative" rAng="0" ptsTypes="AAA">
                                      <p:cBhvr>
                                        <p:cTn id="76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1.25E-6 -1.85185E-6 L 0.30937 -0.01805 L 0.58828 -0.01134 " pathEditMode="relative" rAng="0" ptsTypes="AAA">
                                      <p:cBhvr>
                                        <p:cTn id="76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70833E-6 -2.22222E-6 L 0.30938 -0.01111 L 0.58828 -0.00694 " pathEditMode="relative" rAng="0" ptsTypes="AAA">
                                      <p:cBhvr>
                                        <p:cTn id="768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70833E-6 -2.59259E-6 L 0.30938 -0.01805 L 0.58828 -0.01134 " pathEditMode="relative" rAng="0" ptsTypes="AAA">
                                      <p:cBhvr>
                                        <p:cTn id="77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70833E-6 -1.11111E-6 L 0.30938 -0.01805 L 0.58828 -0.01134 " pathEditMode="relative" rAng="0" ptsTypes="AAA">
                                      <p:cBhvr>
                                        <p:cTn id="77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1.66667E-6 -1.48148E-6 L 0.30938 -0.01805 L 0.58828 -0.01134 " pathEditMode="relative" rAng="0" ptsTypes="AAA">
                                      <p:cBhvr>
                                        <p:cTn id="78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70833E-6 4.81481E-6 L 0.30938 -0.01806 L 0.58828 -0.01135 " pathEditMode="relative" rAng="0" ptsTypes="AAA">
                                      <p:cBhvr>
                                        <p:cTn id="784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4.16667E-7 -2.22222E-6 L 0.30937 -0.01111 L 0.58828 -0.00694 " pathEditMode="relative" rAng="0" ptsTypes="AAA">
                                      <p:cBhvr>
                                        <p:cTn id="78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4.16667E-7 -2.59259E-6 L 0.30937 -0.01805 L 0.58828 -0.01134 " pathEditMode="relative" rAng="0" ptsTypes="AAA">
                                      <p:cBhvr>
                                        <p:cTn id="79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4.16667E-7 -1.11111E-6 L 0.30937 -0.01805 L 0.58828 -0.01134 " pathEditMode="relative" rAng="0" ptsTypes="AAA">
                                      <p:cBhvr>
                                        <p:cTn id="796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1.25E-6 -1.48148E-6 L 0.30937 -0.01805 L 0.58828 -0.01134 " pathEditMode="relative" rAng="0" ptsTypes="AAA">
                                      <p:cBhvr>
                                        <p:cTn id="800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4.16667E-7 4.81481E-6 L 0.30937 -0.01806 L 0.58828 -0.01135 " pathEditMode="relative" rAng="0" ptsTypes="AAA">
                                      <p:cBhvr>
                                        <p:cTn id="80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30937 -0.01112 L 0.58828 -0.00695 " pathEditMode="relative" rAng="0" ptsTypes="AAA">
                                      <p:cBhvr>
                                        <p:cTn id="808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-4.81481E-6 L 0.30937 -0.01805 L 0.58828 -0.01134 " pathEditMode="relative" rAng="0" ptsTypes="AAA">
                                      <p:cBhvr>
                                        <p:cTn id="812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75E-6 -3.33333E-6 L 0.30937 -0.01805 L 0.58828 -0.01134 " pathEditMode="relative" rAng="0" ptsTypes="AAA">
                                      <p:cBhvr>
                                        <p:cTn id="81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4.81481E-6 L 0.30937 -0.01806 L 0.58828 -0.01135 " pathEditMode="relative" rAng="0" ptsTypes="AAA">
                                      <p:cBhvr>
                                        <p:cTn id="820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2.59259E-6 L 0.30937 -0.01806 L 0.58828 -0.01135 " pathEditMode="relative" rAng="0" ptsTypes="AAA">
                                      <p:cBhvr>
                                        <p:cTn id="824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4.07407E-6 L 0.30938 -0.01112 L 0.58828 -0.00695 " pathEditMode="relative" rAng="0" ptsTypes="AAA">
                                      <p:cBhvr>
                                        <p:cTn id="828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125E-6 -4.81481E-6 L 0.30938 -0.01805 L 0.58828 -0.01134 " pathEditMode="relative" rAng="0" ptsTypes="AAA">
                                      <p:cBhvr>
                                        <p:cTn id="832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125E-6 -3.33333E-6 L 0.30938 -0.01805 L 0.58828 -0.01134 " pathEditMode="relative" rAng="0" ptsTypes="AAA">
                                      <p:cBhvr>
                                        <p:cTn id="836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29167E-6 4.81481E-6 L 0.30938 -0.01806 L 0.58828 -0.01135 " pathEditMode="relative" rAng="0" ptsTypes="AAA">
                                      <p:cBhvr>
                                        <p:cTn id="840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125E-6 2.59259E-6 L 0.30938 -0.01806 L 0.58828 -0.01135 " pathEditMode="relative" rAng="0" ptsTypes="AAA">
                                      <p:cBhvr>
                                        <p:cTn id="844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7.40741E-7 L 0.30937 -0.01111 L 0.58828 -0.00695 " pathEditMode="relative" rAng="0" ptsTypes="AAA">
                                      <p:cBhvr>
                                        <p:cTn id="84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91667E-6 1.85185E-6 L 0.30937 -0.01806 L 0.58828 -0.01134 " pathEditMode="relative" rAng="0" ptsTypes="AAA">
                                      <p:cBhvr>
                                        <p:cTn id="85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91667E-6 3.33333E-6 L 0.30937 -0.01806 L 0.58828 -0.01135 " pathEditMode="relative" rAng="0" ptsTypes="AAA">
                                      <p:cBhvr>
                                        <p:cTn id="85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5E-6 1.48148E-6 L 0.30937 -0.01806 L 0.58828 -0.01134 " pathEditMode="relative" rAng="0" ptsTypes="AAA">
                                      <p:cBhvr>
                                        <p:cTn id="86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91667E-6 -7.40741E-7 L 0.30937 -0.01805 L 0.58828 -0.01134 " pathEditMode="relative" rAng="0" ptsTypes="AAA">
                                      <p:cBhvr>
                                        <p:cTn id="864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95833E-6 7.40741E-7 L 0.30938 -0.01111 L 0.58829 -0.00695 " pathEditMode="relative" rAng="0" ptsTypes="AAA">
                                      <p:cBhvr>
                                        <p:cTn id="86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3.95833E-6 1.85185E-6 L 0.30938 -0.01806 L 0.58829 -0.01134 " pathEditMode="relative" rAng="0" ptsTypes="AAA">
                                      <p:cBhvr>
                                        <p:cTn id="87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3.95833E-6 3.33333E-6 L 0.30938 -0.01806 L 0.58829 -0.01135 " pathEditMode="relative" rAng="0" ptsTypes="AAA">
                                      <p:cBhvr>
                                        <p:cTn id="87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125E-6 1.48148E-6 L 0.30938 -0.01806 L 0.58828 -0.01134 " pathEditMode="relative" rAng="0" ptsTypes="AAA">
                                      <p:cBhvr>
                                        <p:cTn id="880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3.95833E-6 -7.40741E-7 L 0.30938 -0.01805 L 0.58829 -0.01134 " pathEditMode="relative" rAng="0" ptsTypes="AAA">
                                      <p:cBhvr>
                                        <p:cTn id="88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1.48148E-6 L 0.30937 -0.01111 L 0.58828 -0.00695 " pathEditMode="relative" rAng="0" ptsTypes="AAA">
                                      <p:cBhvr>
                                        <p:cTn id="888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75E-6 2.59259E-6 L 0.30937 -0.01806 L 0.58828 -0.01135 " pathEditMode="relative" rAng="0" ptsTypes="AAA">
                                      <p:cBhvr>
                                        <p:cTn id="892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75E-6 4.07407E-6 L 0.30937 -0.01806 L 0.58828 -0.01135 " pathEditMode="relative" rAng="0" ptsTypes="AAA">
                                      <p:cBhvr>
                                        <p:cTn id="896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4.58333E-6 2.22222E-6 L 0.30937 -0.01806 L 0.58828 -0.01134 " pathEditMode="relative" rAng="0" ptsTypes="AAA">
                                      <p:cBhvr>
                                        <p:cTn id="900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75E-6 1.11022E-16 L 0.30937 -0.01806 L 0.58828 -0.01134 " pathEditMode="relative" rAng="0" ptsTypes="AAA">
                                      <p:cBhvr>
                                        <p:cTn id="90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125E-6 1.48148E-6 L 0.30938 -0.01111 L 0.58828 -0.00695 " pathEditMode="relative" rAng="0" ptsTypes="AAA">
                                      <p:cBhvr>
                                        <p:cTn id="90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125E-6 2.59259E-6 L 0.30938 -0.01806 L 0.58828 -0.01135 " pathEditMode="relative" rAng="0" ptsTypes="AAA">
                                      <p:cBhvr>
                                        <p:cTn id="912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125E-6 4.07407E-6 L 0.30938 -0.01806 L 0.58828 -0.01135 " pathEditMode="relative" rAng="0" ptsTypes="AAA">
                                      <p:cBhvr>
                                        <p:cTn id="916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29167E-6 2.22222E-6 L 0.30938 -0.01806 L 0.58828 -0.01134 " pathEditMode="relative" rAng="0" ptsTypes="AAA">
                                      <p:cBhvr>
                                        <p:cTn id="92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125E-6 1.11022E-16 L 0.30938 -0.01806 L 0.58828 -0.01134 " pathEditMode="relative" rAng="0" ptsTypes="AAA">
                                      <p:cBhvr>
                                        <p:cTn id="924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91667E-6 -1.85185E-6 L 0.30937 -0.01111 L 0.58828 -0.00694 " pathEditMode="relative" rAng="0" ptsTypes="AAA">
                                      <p:cBhvr>
                                        <p:cTn id="928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91667E-6 -7.40741E-7 L 0.30937 -0.01805 L 0.58828 -0.01134 " pathEditMode="relative" rAng="0" ptsTypes="AAA">
                                      <p:cBhvr>
                                        <p:cTn id="932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91667E-6 7.40741E-7 L 0.30937 -0.01806 L 0.58828 -0.01134 " pathEditMode="relative" rAng="0" ptsTypes="AAA">
                                      <p:cBhvr>
                                        <p:cTn id="9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75E-6 -1.11111E-6 L 0.30937 -0.01805 L 0.58828 -0.01134 " pathEditMode="relative" rAng="0" ptsTypes="AAA">
                                      <p:cBhvr>
                                        <p:cTn id="940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91667E-6 -3.33333E-6 L 0.30937 -0.01805 L 0.58828 -0.01134 " pathEditMode="relative" rAng="0" ptsTypes="AAA">
                                      <p:cBhvr>
                                        <p:cTn id="944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3.95833E-6 -1.85185E-6 L 0.30938 -0.01111 L 0.58829 -0.00694 " pathEditMode="relative" rAng="0" ptsTypes="AAA">
                                      <p:cBhvr>
                                        <p:cTn id="94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3.95833E-6 -7.40741E-7 L 0.30938 -0.01805 L 0.58829 -0.01134 " pathEditMode="relative" rAng="0" ptsTypes="AAA">
                                      <p:cBhvr>
                                        <p:cTn id="95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3.95833E-6 7.40741E-7 L 0.30938 -0.01806 L 0.58829 -0.01134 " pathEditMode="relative" rAng="0" ptsTypes="AAA">
                                      <p:cBhvr>
                                        <p:cTn id="956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125E-6 -1.11111E-6 L 0.30938 -0.01805 L 0.58828 -0.01134 " pathEditMode="relative" rAng="0" ptsTypes="AAA">
                                      <p:cBhvr>
                                        <p:cTn id="960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3.95833E-6 -0.04236 L 0.30938 -0.04907 L 0.58829 -0.04676 " pathEditMode="relative" rAng="0" ptsTypes="AAA">
                                      <p:cBhvr>
                                        <p:cTn id="964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up 273"/>
          <p:cNvGrpSpPr/>
          <p:nvPr/>
        </p:nvGrpSpPr>
        <p:grpSpPr>
          <a:xfrm>
            <a:off x="5692575" y="1539251"/>
            <a:ext cx="662940" cy="1284202"/>
            <a:chOff x="1991638" y="4296427"/>
            <a:chExt cx="814192" cy="1499679"/>
          </a:xfrm>
        </p:grpSpPr>
        <p:sp>
          <p:nvSpPr>
            <p:cNvPr id="275" name="Yamuk 274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Yamuk 275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Dikdörtgen 276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Dikdörtgen 277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Yuvarlatılmış Dikdörtgen 278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Düz Bağlayıcı 279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Düz Bağlayıcı 280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Düz Bağlayıcı 281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3" name="Resim 2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19" y="1908437"/>
            <a:ext cx="464347" cy="464347"/>
          </a:xfrm>
          <a:prstGeom prst="rect">
            <a:avLst/>
          </a:prstGeom>
        </p:spPr>
      </p:pic>
      <p:pic>
        <p:nvPicPr>
          <p:cNvPr id="273" name="Resim 2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064217" y="3552845"/>
            <a:ext cx="2210740" cy="1278158"/>
          </a:xfrm>
          <a:prstGeom prst="rect">
            <a:avLst/>
          </a:prstGeom>
        </p:spPr>
      </p:pic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1. Ölçeklenebilir Olmak (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Scalable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5781461" y="3224506"/>
            <a:ext cx="662940" cy="1284202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74" y="1672495"/>
            <a:ext cx="3706299" cy="3051905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104353" y="1701516"/>
            <a:ext cx="2210739" cy="127815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206605" y="24399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305" y="3593692"/>
            <a:ext cx="464347" cy="464347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06604" y="253577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06604" y="24909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99997" y="25461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6603" y="24847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06735" y="24399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06734" y="253577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06734" y="24909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100127" y="25461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106733" y="24847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12844" y="24540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12843" y="25498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843" y="25050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206236" y="25601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12842" y="24987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12974" y="24540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12973" y="25498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112973" y="25050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6366" y="25601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12972" y="24987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206421" y="24316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206420" y="25274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206420" y="24826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199813" y="25378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206419" y="24764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106551" y="24316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106550" y="25274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06550" y="24826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99943" y="25378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06549" y="24764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12660" y="24457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212659" y="25415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12659" y="24967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06052" y="25519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658" y="24904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12790" y="24457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12789" y="25415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12789" y="24967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06182" y="25519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112788" y="24904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303540" y="3876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03539" y="39719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303539" y="3927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296932" y="39823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303538" y="39209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203670" y="3876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203669" y="39719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3669" y="3927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197062" y="39823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203668" y="39209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309779" y="38901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309778" y="39860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309778" y="3941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03171" y="3996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309777" y="39349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209909" y="38901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209908" y="39860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209908" y="3941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203301" y="3996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209907" y="39349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303356" y="38678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03355" y="396367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303355" y="3918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96748" y="39740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303354" y="3912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203486" y="38678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203485" y="396367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203485" y="3918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196878" y="39740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03484" y="3912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09595" y="38819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309594" y="39777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309594" y="3932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302987" y="39880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309593" y="39266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209725" y="38819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209724" y="39777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209724" y="3932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203117" y="39880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209723" y="39266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017937" y="19444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017936" y="20402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2017936" y="19954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2011329" y="20505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017935" y="19891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918067" y="19444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918066" y="20402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918066" y="19954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911459" y="20505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918065" y="19891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024176" y="19584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024175" y="20542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024175" y="20094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017568" y="20646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024174" y="20032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924306" y="19584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924305" y="20542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924305" y="20094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917698" y="20646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924304" y="20032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017753" y="19361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017752" y="20319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2017752" y="19871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011145" y="20423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017751" y="19808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917883" y="19361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917882" y="20319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917882" y="19871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911275" y="20423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917881" y="19808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2023992" y="19501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2023991" y="20459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023991" y="20011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017384" y="20563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023990" y="19949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24122" y="19501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924121" y="20459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24121" y="20011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917514" y="20563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924120" y="19949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975900" y="22320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975899" y="23278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975899" y="22830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969292" y="23382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975898" y="22767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876030" y="22320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876029" y="23278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876029" y="22830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869422" y="23382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876028" y="22767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982139" y="22460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982138" y="23418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982138" y="22970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975531" y="23522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982137" y="22908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882269" y="22460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882268" y="23418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1882268" y="22970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875661" y="23522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882267" y="22908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975716" y="22237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5715" y="2319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975715" y="22747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969108" y="23299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975714" y="22685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1875846" y="22237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1875845" y="2319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1875845" y="22747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1869238" y="23299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875844" y="22685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981955" y="22377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981954" y="23336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981954" y="22887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975347" y="23439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981953" y="22825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882085" y="22377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882084" y="23336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882084" y="22887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875477" y="23439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882083" y="22825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998669" y="4058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998668" y="41544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998668" y="41096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992061" y="416485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998667" y="41034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898799" y="4058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898798" y="41544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898798" y="41096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892191" y="416485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898797" y="41034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2004908" y="40727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2004907" y="41685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2004907" y="41237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998300" y="41789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2004906" y="4117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905038" y="40727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905037" y="41685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905037" y="41237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898430" y="41789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1905036" y="4117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1998485" y="40503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998484" y="4146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1998484" y="4101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991877" y="415656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998483" y="40951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98615" y="40503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898614" y="4146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1898614" y="4101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892007" y="415656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898613" y="40951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004724" y="40644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004723" y="41602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004723" y="411542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998116" y="417061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2004722" y="41091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904854" y="40644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904853" y="41602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904853" y="411542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898246" y="417061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1904852" y="41091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1956632" y="4346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1956631" y="44421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1956631" y="43973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1950024" y="44524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1956630" y="43910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1856762" y="4346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1856761" y="44421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1856761" y="43973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50154" y="44524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56760" y="43910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962871" y="43603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962870" y="44561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962870" y="44113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956263" y="44665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1962869" y="44051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1863001" y="43603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863000" y="44561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1863000" y="44113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1856393" y="44665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1862999" y="44051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1956448" y="43380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1956447" y="4433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1956447" y="43890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1949840" y="44442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1956446" y="43827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1856578" y="43380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1856577" y="4433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1856577" y="43890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849970" y="44442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1856576" y="43827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1962687" y="43520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962686" y="44478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962686" y="44030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956079" y="44582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962685" y="43968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1862817" y="43520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862816" y="44478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862816" y="44030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856209" y="44582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862815" y="43968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30938 -0.01111 L 0.58829 -0.00694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1.48148E-6 L 0.30938 -0.01805 L 0.58829 -0.01134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48148E-6 L 0.30938 -0.01806 L 0.58829 -0.01134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3.7037E-7 L 0.30938 -0.01806 L 0.58828 -0.01134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2.59259E-6 L 0.30938 -0.01805 L 0.58829 -0.0113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1.11111E-6 L 0.30938 -0.01111 L 0.58828 -0.00694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-1.48148E-6 L 0.30938 -0.01805 L 0.58828 -0.01134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1.48148E-6 L 0.30938 -0.01806 L 0.58828 -0.01134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3.7037E-7 L 0.30938 -0.01806 L 0.58828 -0.01134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04167E-6 -2.59259E-6 L 0.30938 -0.01805 L 0.58828 -0.01134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0.30938 -0.01111 L 0.58829 -0.00694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5E-6 -3.33333E-6 L 0.30938 -0.01805 L 0.58829 -0.01134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5E-6 -1.85185E-6 L 0.30938 -0.01805 L 0.58829 -0.01134 " pathEditMode="relative" rAng="0" ptsTypes="AAA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16667E-6 -3.7037E-6 L 0.30938 -0.01805 L 0.58829 -0.01134 " pathEditMode="relative" rAng="0" ptsTypes="AAA">
                                      <p:cBhvr>
                                        <p:cTn id="6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E-6 4.07407E-6 L 0.30938 -0.01806 L 0.58829 -0.01135 " pathEditMode="relative" rAng="0" ptsTypes="A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30938 -0.01111 L 0.58828 -0.00694 " pathEditMode="relative" rAng="0" ptsTypes="AAA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875E-6 -3.33333E-6 L 0.30938 -0.01805 L 0.58828 -0.01134 " pathEditMode="relative" rAng="0" ptsTypes="AAA"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1.875E-6 -1.85185E-6 L 0.30938 -0.01805 L 0.58828 -0.01134 " pathEditMode="relative" rAng="0" ptsTypes="AAA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1.04167E-6 -3.7037E-6 L 0.30938 -0.01805 L 0.58828 -0.01134 " pathEditMode="relative" rAng="0" ptsTypes="AAA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1.875E-6 4.07407E-6 L 0.30938 -0.01806 L 0.58828 -0.01135 " pathEditMode="relative" rAng="0" ptsTypes="AAA">
                                      <p:cBhvr>
                                        <p:cTn id="8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-3.7037E-6 L 0.30938 -0.01111 L 0.58829 -0.00694 " pathEditMode="relative" rAng="0" ptsTypes="AAA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4.16667E-6 -2.59259E-6 L 0.30938 -0.01805 L 0.58829 -0.01134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4.16667E-6 -1.11111E-6 L 0.30938 -0.01805 L 0.58829 -0.01134 " pathEditMode="relative" rAng="0" ptsTypes="AAA">
                                      <p:cBhvr>
                                        <p:cTn id="9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3.33333E-6 -2.96296E-6 L 0.30938 -0.01805 L 0.58828 -0.01134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4.16667E-6 4.81481E-6 L 0.30938 -0.01806 L 0.58829 -0.01135 " pathEditMode="relative" rAng="0" ptsTypes="A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1.04167E-6 -3.7037E-6 L 0.30938 -0.01111 L 0.58828 -0.00694 " pathEditMode="relative" rAng="0" ptsTypes="AAA">
                                      <p:cBhvr>
                                        <p:cTn id="10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1.04167E-6 -2.59259E-6 L 0.30938 -0.01805 L 0.58828 -0.01134 " pathEditMode="relative" rAng="0" ptsTypes="AAA">
                                      <p:cBhvr>
                                        <p:cTn id="1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1.04167E-6 -1.11111E-6 L 0.30938 -0.01805 L 0.58828 -0.01134 " pathEditMode="relative" rAng="0" ptsTypes="AAA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08333E-7 -2.96296E-6 L 0.30938 -0.01805 L 0.58828 -0.01134 " pathEditMode="relative" rAng="0" ptsTypes="AAA">
                                      <p:cBhvr>
                                        <p:cTn id="1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1.04167E-6 4.81481E-6 L 0.30938 -0.01806 L 0.58828 -0.01135 " pathEditMode="relative" rAng="0" ptsTypes="AAA">
                                      <p:cBhvr>
                                        <p:cTn id="1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5E-6 2.96296E-6 L 0.30938 -0.01111 L 0.58829 -0.00695 " pathEditMode="relative" rAng="0" ptsTypes="AAA">
                                      <p:cBhvr>
                                        <p:cTn id="1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5E-6 4.07407E-6 L 0.30938 -0.01806 L 0.58829 -0.01135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5E-6 -4.44444E-6 L 0.30938 -0.01805 L 0.58829 -0.01134 " pathEditMode="relative" rAng="0" ptsTypes="AAA">
                                      <p:cBhvr>
                                        <p:cTn id="1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4.16667E-6 3.7037E-6 L 0.30938 -0.01806 L 0.58829 -0.01135 " pathEditMode="relative" rAng="0" ptsTypes="AAA">
                                      <p:cBhvr>
                                        <p:cTn id="14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5E-6 1.48148E-6 L 0.30938 -0.01806 L 0.58829 -0.01134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1.875E-6 2.96296E-6 L 0.30938 -0.01111 L 0.58828 -0.00695 " pathEditMode="relative" rAng="0" ptsTypes="AAA">
                                      <p:cBhvr>
                                        <p:cTn id="14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1.875E-6 4.07407E-6 L 0.30938 -0.01806 L 0.58828 -0.01135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1.875E-6 -4.44444E-6 L 0.30938 -0.01805 L 0.58828 -0.01134 " pathEditMode="relative" rAng="0" ptsTypes="AAA">
                                      <p:cBhvr>
                                        <p:cTn id="15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1.04167E-6 3.7037E-6 L 0.30938 -0.01806 L 0.58828 -0.01135 " pathEditMode="relative" rAng="0" ptsTypes="A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1.875E-6 1.48148E-6 L 0.30938 -0.01806 L 0.58828 -0.01134 " pathEditMode="relative" rAng="0" ptsTypes="AAA">
                                      <p:cBhvr>
                                        <p:cTn id="16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30937 -0.01111 L 0.58828 -0.00694 " pathEditMode="relative" rAng="0" ptsTypes="AAA">
                                      <p:cBhvr>
                                        <p:cTn id="16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7.40741E-7 L 0.30937 -0.01805 L 0.58828 -0.01134 " pathEditMode="relative" rAng="0" ptsTypes="AAA">
                                      <p:cBhvr>
                                        <p:cTn id="1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7.40741E-7 L 0.30937 -0.01806 L 0.58828 -0.01134 " pathEditMode="relative" rAng="0" ptsTypes="AAA">
                                      <p:cBhvr>
                                        <p:cTn id="17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1.11111E-6 L 0.30937 -0.01805 L 0.58828 -0.01134 " pathEditMode="relative" rAng="0" ptsTypes="A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3.33333E-6 L 0.30937 -0.01805 L 0.58828 -0.01134 " pathEditMode="relative" rAng="0" ptsTypes="AAA">
                                      <p:cBhvr>
                                        <p:cTn id="1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1.85185E-6 L 0.30938 -0.01111 L 0.58829 -0.00694 " pathEditMode="relative" rAng="0" ptsTypes="AAA">
                                      <p:cBhvr>
                                        <p:cTn id="18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7.40741E-7 L 0.30938 -0.01805 L 0.58829 -0.01134 " pathEditMode="relative" rAng="0" ptsTypes="AAA">
                                      <p:cBhvr>
                                        <p:cTn id="19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7.40741E-7 L 0.30938 -0.01806 L 0.58829 -0.01134 " pathEditMode="relative" rAng="0" ptsTypes="AAA">
                                      <p:cBhvr>
                                        <p:cTn id="19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-1.11111E-6 L 0.30938 -0.01805 L 0.58828 -0.01134 " pathEditMode="relative" rAng="0" ptsTypes="AAA"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-3.33333E-6 L 0.30938 -0.01805 L 0.58829 -0.01134 " pathEditMode="relative" rAng="0" ptsTypes="AAA">
                                      <p:cBhvr>
                                        <p:cTn id="20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81481E-6 L 0.30937 -0.01112 L 0.58828 -0.00695 " pathEditMode="relative" rAng="0" ptsTypes="AAA">
                                      <p:cBhvr>
                                        <p:cTn id="2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29167E-6 -4.07407E-6 L 0.30937 -0.01805 L 0.58828 -0.01134 " pathEditMode="relative" rAng="0" ptsTypes="AAA">
                                      <p:cBhvr>
                                        <p:cTn id="2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29167E-6 -2.59259E-6 L 0.30937 -0.01805 L 0.58828 -0.01134 " pathEditMode="relative" rAng="0" ptsTypes="AAA">
                                      <p:cBhvr>
                                        <p:cTn id="21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125E-6 -4.44444E-6 L 0.30937 -0.01805 L 0.58828 -0.01134 " pathEditMode="relative" rAng="0" ptsTypes="AAA">
                                      <p:cBhvr>
                                        <p:cTn id="2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9167E-6 3.33333E-6 L 0.30937 -0.01806 L 0.58828 -0.01135 " pathEditMode="relative" rAng="0" ptsTypes="AAA">
                                      <p:cBhvr>
                                        <p:cTn id="2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81481E-6 L 0.30938 -0.01112 L 0.58829 -0.00695 " pathEditMode="relative" rAng="0" ptsTypes="AAA">
                                      <p:cBhvr>
                                        <p:cTn id="2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58333E-6 -4.07407E-6 L 0.30938 -0.01805 L 0.58829 -0.01134 " pathEditMode="relative" rAng="0" ptsTypes="AAA">
                                      <p:cBhvr>
                                        <p:cTn id="23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58333E-6 -2.59259E-6 L 0.30938 -0.01805 L 0.58829 -0.01134 " pathEditMode="relative" rAng="0" ptsTypes="AAA">
                                      <p:cBhvr>
                                        <p:cTn id="23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75E-6 -4.44444E-6 L 0.30938 -0.01805 L 0.58829 -0.01134 " pathEditMode="relative" rAng="0" ptsTypes="AAA">
                                      <p:cBhvr>
                                        <p:cTn id="24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58333E-6 3.33333E-6 L 0.30938 -0.01806 L 0.58829 -0.01135 " pathEditMode="relative" rAng="0" ptsTypes="AAA">
                                      <p:cBhvr>
                                        <p:cTn id="24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44444E-6 L 0.30937 -0.01111 L 0.58828 -0.00694 " pathEditMode="relative" rAng="0" ptsTypes="AAA">
                                      <p:cBhvr>
                                        <p:cTn id="24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125E-6 -3.33333E-6 L 0.30937 -0.01805 L 0.58828 -0.01134 " pathEditMode="relative" rAng="0" ptsTypes="AAA">
                                      <p:cBhvr>
                                        <p:cTn id="25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125E-6 -1.85185E-6 L 0.30937 -0.01805 L 0.58828 -0.01134 " pathEditMode="relative" rAng="0" ptsTypes="AAA">
                                      <p:cBhvr>
                                        <p:cTn id="25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95833E-6 -3.7037E-6 L 0.30937 -0.01805 L 0.58828 -0.01134 " pathEditMode="relative" rAng="0" ptsTypes="AAA">
                                      <p:cBhvr>
                                        <p:cTn id="26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125E-6 4.07407E-6 L 0.30937 -0.01806 L 0.58828 -0.01135 " pathEditMode="relative" rAng="0" ptsTypes="AAA">
                                      <p:cBhvr>
                                        <p:cTn id="2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75E-6 -4.44444E-6 L 0.30938 -0.01111 L 0.58829 -0.00694 " pathEditMode="relative" rAng="0" ptsTypes="AAA">
                                      <p:cBhvr>
                                        <p:cTn id="26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75E-6 -3.33333E-6 L 0.30938 -0.01805 L 0.58829 -0.01134 " pathEditMode="relative" rAng="0" ptsTypes="AAA">
                                      <p:cBhvr>
                                        <p:cTn id="27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75E-6 -1.85185E-6 L 0.30938 -0.01805 L 0.58829 -0.01134 " pathEditMode="relative" rAng="0" ptsTypes="AAA">
                                      <p:cBhvr>
                                        <p:cTn id="27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91667E-6 -3.7037E-6 L 0.30938 -0.01805 L 0.58828 -0.01134 " pathEditMode="relative" rAng="0" ptsTypes="AAA">
                                      <p:cBhvr>
                                        <p:cTn id="28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75E-6 4.07407E-6 L 0.30938 -0.01806 L 0.58829 -0.01135 " pathEditMode="relative" rAng="0" ptsTypes="AAA">
                                      <p:cBhvr>
                                        <p:cTn id="28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29167E-6 3.7037E-6 L 0.30937 -0.01111 L 0.58828 -0.00695 " pathEditMode="relative" rAng="0" ptsTypes="AAA">
                                      <p:cBhvr>
                                        <p:cTn id="28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3.33333E-6 L 0.30937 -0.01806 L 0.58828 -0.01135 " pathEditMode="relative" rAng="0" ptsTypes="AAA">
                                      <p:cBhvr>
                                        <p:cTn id="2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4.81481E-6 L 0.30937 -0.01806 L 0.58828 -0.01135 " pathEditMode="relative" rAng="0" ptsTypes="AAA">
                                      <p:cBhvr>
                                        <p:cTn id="2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125E-6 4.44444E-6 L 0.30937 -0.01806 L 0.58828 -0.01135 " pathEditMode="relative" rAng="0" ptsTypes="AAA">
                                      <p:cBhvr>
                                        <p:cTn id="30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29167E-6 7.40741E-7 L 0.30937 -0.01806 L 0.58828 -0.01134 " pathEditMode="relative" rAng="0" ptsTypes="AAA">
                                      <p:cBhvr>
                                        <p:cTn id="30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58333E-6 3.7037E-6 L 0.30938 -0.01111 L 0.58829 -0.00695 " pathEditMode="relative" rAng="0" ptsTypes="AAA">
                                      <p:cBhvr>
                                        <p:cTn id="30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58333E-6 3.33333E-6 L 0.30938 -0.01806 L 0.58829 -0.01135 " pathEditMode="relative" rAng="0" ptsTypes="AAA">
                                      <p:cBhvr>
                                        <p:cTn id="31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58333E-6 4.81481E-6 L 0.30938 -0.01806 L 0.58829 -0.01135 " pathEditMode="relative" rAng="0" ptsTypes="AAA">
                                      <p:cBhvr>
                                        <p:cTn id="3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75E-6 4.44444E-6 L 0.30938 -0.01806 L 0.58829 -0.01135 " pathEditMode="relative" rAng="0" ptsTypes="AAA">
                                      <p:cBhvr>
                                        <p:cTn id="32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2.70833E-6 -4.07407E-6 L 0.30937 -0.00671 L 0.58828 -0.00439 " pathEditMode="relative" rAng="0" ptsTypes="AAA">
                                      <p:cBhvr>
                                        <p:cTn id="3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30937 -0.01111 L 0.58828 -0.00695 " pathEditMode="relative" rAng="0" ptsTypes="AAA">
                                      <p:cBhvr>
                                        <p:cTn id="32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2.22222E-6 L 0.30937 -0.01806 L 0.58828 -0.01134 " pathEditMode="relative" rAng="0" ptsTypes="AAA">
                                      <p:cBhvr>
                                        <p:cTn id="33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3.7037E-6 L 0.30937 -0.01806 L 0.58828 -0.01135 " pathEditMode="relative" rAng="0" ptsTypes="AAA">
                                      <p:cBhvr>
                                        <p:cTn id="3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1.85185E-6 L 0.30937 -0.01806 L 0.58828 -0.01134 " pathEditMode="relative" rAng="0" ptsTypes="AAA">
                                      <p:cBhvr>
                                        <p:cTn id="3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7037E-7 L 0.30937 -0.01806 L 0.58828 -0.01134 " pathEditMode="relative" rAng="0" ptsTypes="AAA">
                                      <p:cBhvr>
                                        <p:cTn id="34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11111E-6 L 0.30937 -0.01111 L 0.58828 -0.00695 " pathEditMode="relative" rAng="0" ptsTypes="AAA">
                                      <p:cBhvr>
                                        <p:cTn id="34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2.22222E-6 L 0.30937 -0.01806 L 0.58828 -0.01134 " pathEditMode="relative" rAng="0" ptsTypes="AAA">
                                      <p:cBhvr>
                                        <p:cTn id="35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75E-6 3.7037E-6 L 0.30937 -0.01806 L 0.58828 -0.01135 " pathEditMode="relative" rAng="0" ptsTypes="AAA">
                                      <p:cBhvr>
                                        <p:cTn id="3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58333E-6 1.85185E-6 L 0.30937 -0.01806 L 0.58828 -0.01134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75E-6 -3.7037E-7 L 0.30937 -0.01806 L 0.58828 -0.01134 " pathEditMode="relative" rAng="0" ptsTypes="AAA">
                                      <p:cBhvr>
                                        <p:cTn id="36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2.22222E-6 L 0.30938 -0.01111 L 0.58828 -0.00694 " pathEditMode="relative" rAng="0" ptsTypes="AAA">
                                      <p:cBhvr>
                                        <p:cTn id="36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08333E-7 -1.11111E-6 L 0.30938 -0.01805 L 0.58828 -0.01134 " pathEditMode="relative" rAng="0" ptsTypes="AAA">
                                      <p:cBhvr>
                                        <p:cTn id="37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08333E-7 3.7037E-7 L 0.30938 -0.01806 L 0.58828 -0.01134 " pathEditMode="relative" rAng="0" ptsTypes="AAA">
                                      <p:cBhvr>
                                        <p:cTn id="3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6.25E-7 -1.48148E-6 L 0.30937 -0.01805 L 0.58828 -0.01134 " pathEditMode="relative" rAng="0" ptsTypes="AAA">
                                      <p:cBhvr>
                                        <p:cTn id="38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3.7037E-6 L 0.30938 -0.01805 L 0.58828 -0.01134 " pathEditMode="relative" rAng="0" ptsTypes="AAA">
                                      <p:cBhvr>
                                        <p:cTn id="38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2.22222E-6 L 0.30937 -0.01111 L 0.58828 -0.00694 " pathEditMode="relative" rAng="0" ptsTypes="AAA">
                                      <p:cBhvr>
                                        <p:cTn id="38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2.91667E-6 -1.11111E-6 L 0.30937 -0.01805 L 0.58828 -0.01134 " pathEditMode="relative" rAng="0" ptsTypes="AAA">
                                      <p:cBhvr>
                                        <p:cTn id="39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2.91667E-6 3.7037E-7 L 0.30937 -0.01806 L 0.58828 -0.01134 " pathEditMode="relative" rAng="0" ptsTypes="AAA">
                                      <p:cBhvr>
                                        <p:cTn id="39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3.75E-6 -1.48148E-6 L 0.30937 -0.01805 L 0.58828 -0.01134 " pathEditMode="relative" rAng="0" ptsTypes="AAA">
                                      <p:cBhvr>
                                        <p:cTn id="40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2.91667E-6 -3.7037E-6 L 0.30937 -0.01805 L 0.58828 -0.01134 " pathEditMode="relative" rAng="0" ptsTypes="AAA">
                                      <p:cBhvr>
                                        <p:cTn id="40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6.25E-7 -1.48148E-6 L 0.30937 -0.01111 L 0.58828 -0.00694 " pathEditMode="relative" rAng="0" ptsTypes="AAA">
                                      <p:cBhvr>
                                        <p:cTn id="40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6.25E-7 -3.7037E-7 L 0.30937 -0.01806 L 0.58828 -0.01134 " pathEditMode="relative" rAng="0" ptsTypes="AAA"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6.25E-7 1.11111E-6 L 0.30937 -0.01806 L 0.58828 -0.01134 " pathEditMode="relative" rAng="0" ptsTypes="AAA">
                                      <p:cBhvr>
                                        <p:cTn id="41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1.45833E-6 -7.40741E-7 L 0.30937 -0.01805 L 0.58828 -0.01134 " pathEditMode="relative" rAng="0" ptsTypes="AAA">
                                      <p:cBhvr>
                                        <p:cTn id="4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6.25E-7 -2.96296E-6 L 0.30937 -0.01805 L 0.58828 -0.01134 " pathEditMode="relative" rAng="0" ptsTypes="AAA">
                                      <p:cBhvr>
                                        <p:cTn id="42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3.75E-6 -1.48148E-6 L 0.30937 -0.01111 L 0.58828 -0.00694 " pathEditMode="relative" rAng="0" ptsTypes="AAA">
                                      <p:cBhvr>
                                        <p:cTn id="42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3.75E-6 -3.7037E-7 L 0.30937 -0.01806 L 0.58828 -0.01134 " pathEditMode="relative" rAng="0" ptsTypes="AAA">
                                      <p:cBhvr>
                                        <p:cTn id="43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3.75E-6 1.11111E-6 L 0.30937 -0.01806 L 0.58828 -0.01134 " pathEditMode="relative" rAng="0" ptsTypes="AAA">
                                      <p:cBhvr>
                                        <p:cTn id="43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4.58333E-6 -7.40741E-7 L 0.30937 -0.01805 L 0.58828 -0.01134 " pathEditMode="relative" rAng="0" ptsTypes="AAA">
                                      <p:cBhvr>
                                        <p:cTn id="44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3.75E-6 -2.96296E-6 L 0.30937 -0.01805 L 0.58828 -0.01134 " pathEditMode="relative" rAng="0" ptsTypes="AAA">
                                      <p:cBhvr>
                                        <p:cTn id="44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08333E-7 -4.81481E-6 L 0.30938 -0.01111 L 0.58828 -0.00694 " pathEditMode="relative" rAng="0" ptsTypes="AAA">
                                      <p:cBhvr>
                                        <p:cTn id="44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7 -3.7037E-6 L 0.30938 -0.01805 L 0.58828 -0.01134 " pathEditMode="relative" rAng="0" ptsTypes="AAA">
                                      <p:cBhvr>
                                        <p:cTn id="452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7 -2.22222E-6 L 0.30938 -0.01805 L 0.58828 -0.01134 " pathEditMode="relative" rAng="0" ptsTypes="AAA">
                                      <p:cBhvr>
                                        <p:cTn id="456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6.25E-7 -4.07407E-6 L 0.30937 -0.01805 L 0.58828 -0.01134 " pathEditMode="relative" rAng="0" ptsTypes="AAA">
                                      <p:cBhvr>
                                        <p:cTn id="46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08333E-7 3.7037E-6 L 0.30938 -0.01806 L 0.58828 -0.01135 " pathEditMode="relative" rAng="0" ptsTypes="AAA">
                                      <p:cBhvr>
                                        <p:cTn id="464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2.91667E-6 -4.81481E-6 L 0.30937 -0.01111 L 0.58828 -0.00694 " pathEditMode="relative" rAng="0" ptsTypes="AAA">
                                      <p:cBhvr>
                                        <p:cTn id="46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2.91667E-6 -3.7037E-6 L 0.30937 -0.01805 L 0.58828 -0.01134 " pathEditMode="relative" rAng="0" ptsTypes="AAA">
                                      <p:cBhvr>
                                        <p:cTn id="472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2.91667E-6 -2.22222E-6 L 0.30937 -0.01805 L 0.58828 -0.01134 " pathEditMode="relative" rAng="0" ptsTypes="AAA">
                                      <p:cBhvr>
                                        <p:cTn id="47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3.75E-6 -4.07407E-6 L 0.30937 -0.01805 L 0.58828 -0.01134 " pathEditMode="relative" rAng="0" ptsTypes="AAA">
                                      <p:cBhvr>
                                        <p:cTn id="48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2.91667E-6 3.7037E-6 L 0.30937 -0.01806 L 0.58828 -0.01135 " pathEditMode="relative" rAng="0" ptsTypes="AAA">
                                      <p:cBhvr>
                                        <p:cTn id="484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30938 -0.01111 L 0.58829 -0.00695 " pathEditMode="relative" rAng="0" ptsTypes="AAA">
                                      <p:cBhvr>
                                        <p:cTn id="488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2.59259E-6 L 0.30938 -0.01806 L 0.58829 -0.01135 " pathEditMode="relative" rAng="0" ptsTypes="AAA">
                                      <p:cBhvr>
                                        <p:cTn id="49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4.44444E-6 L 0.30938 -0.01805 L 0.58829 -0.01134 " pathEditMode="relative" rAng="0" ptsTypes="AAA">
                                      <p:cBhvr>
                                        <p:cTn id="49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3.7037E-6 L 0.30938 -0.01806 L 0.58828 -0.01135 " pathEditMode="relative" rAng="0" ptsTypes="AAA">
                                      <p:cBhvr>
                                        <p:cTn id="50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1.48148E-6 L 0.30938 -0.01806 L 0.58829 -0.01134 " pathEditMode="relative" rAng="0" ptsTypes="AAA">
                                      <p:cBhvr>
                                        <p:cTn id="50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2.96296E-6 L 0.30938 -0.01111 L 0.58828 -0.00695 " pathEditMode="relative" rAng="0" ptsTypes="AAA">
                                      <p:cBhvr>
                                        <p:cTn id="50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2.59259E-6 L 0.30938 -0.01806 L 0.58828 -0.01135 " pathEditMode="relative" rAng="0" ptsTypes="AAA">
                                      <p:cBhvr>
                                        <p:cTn id="5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8.33333E-7 -4.44444E-6 L 0.30938 -0.01805 L 0.58828 -0.01134 " pathEditMode="relative" rAng="0" ptsTypes="AAA">
                                      <p:cBhvr>
                                        <p:cTn id="51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3.7037E-6 L 0.30938 -0.01806 L 0.58828 -0.01135 " pathEditMode="relative" rAng="0" ptsTypes="AAA">
                                      <p:cBhvr>
                                        <p:cTn id="52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1.48148E-6 L 0.30938 -0.01806 L 0.58828 -0.01134 " pathEditMode="relative" rAng="0" ptsTypes="AAA">
                                      <p:cBhvr>
                                        <p:cTn id="524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3.7037E-7 L 0.30938 -0.01111 L 0.58829 -0.00694 " pathEditMode="relative" rAng="0" ptsTypes="AAA">
                                      <p:cBhvr>
                                        <p:cTn id="528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4.79167E-6 7.40741E-7 L 0.30938 -0.01806 L 0.58829 -0.01134 " pathEditMode="relative" rAng="0" ptsTypes="AAA">
                                      <p:cBhvr>
                                        <p:cTn id="53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4.79167E-6 2.22222E-6 L 0.30938 -0.01806 L 0.58829 -0.01134 " pathEditMode="relative" rAng="0" ptsTypes="AAA">
                                      <p:cBhvr>
                                        <p:cTn id="53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75E-6 3.7037E-7 L 0.30938 -0.01806 L 0.58829 -0.01134 " pathEditMode="relative" rAng="0" ptsTypes="AAA">
                                      <p:cBhvr>
                                        <p:cTn id="54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4.79167E-6 -1.85185E-6 L 0.30938 -0.01805 L 0.58829 -0.01134 " pathEditMode="relative" rAng="0" ptsTypes="AAA">
                                      <p:cBhvr>
                                        <p:cTn id="544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3.7037E-7 L 0.30938 -0.01111 L 0.58828 -0.00694 " pathEditMode="relative" rAng="0" ptsTypes="AAA">
                                      <p:cBhvr>
                                        <p:cTn id="54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66667E-6 7.40741E-7 L 0.30938 -0.01806 L 0.58828 -0.01134 " pathEditMode="relative" rAng="0" ptsTypes="AAA">
                                      <p:cBhvr>
                                        <p:cTn id="55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1.66667E-6 2.22222E-6 L 0.30938 -0.01806 L 0.58828 -0.01134 " pathEditMode="relative" rAng="0" ptsTypes="AAA">
                                      <p:cBhvr>
                                        <p:cTn id="55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8.33333E-7 3.7037E-7 L 0.30938 -0.01806 L 0.58828 -0.01134 " pathEditMode="relative" rAng="0" ptsTypes="AAA">
                                      <p:cBhvr>
                                        <p:cTn id="56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1.66667E-6 -1.85185E-6 L 0.30938 -0.01805 L 0.58828 -0.01134 " pathEditMode="relative" rAng="0" ptsTypes="AAA">
                                      <p:cBhvr>
                                        <p:cTn id="564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3.7037E-7 L 0.30938 -0.01111 L 0.58829 -0.00694 " pathEditMode="relative" rAng="0" ptsTypes="AAA">
                                      <p:cBhvr>
                                        <p:cTn id="56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3.95833E-6 1.48148E-6 L 0.30938 -0.01806 L 0.58829 -0.01134 " pathEditMode="relative" rAng="0" ptsTypes="AAA">
                                      <p:cBhvr>
                                        <p:cTn id="572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3.95833E-6 2.96296E-6 L 0.30938 -0.01806 L 0.58829 -0.01135 " pathEditMode="relative" rAng="0" ptsTypes="AAA">
                                      <p:cBhvr>
                                        <p:cTn id="57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2.91667E-6 1.11111E-6 L 0.30938 -0.01806 L 0.58828 -0.01134 " pathEditMode="relative" rAng="0" ptsTypes="AAA">
                                      <p:cBhvr>
                                        <p:cTn id="58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3.95833E-6 -1.11111E-6 L 0.30938 -0.01805 L 0.58829 -0.01134 " pathEditMode="relative" rAng="0" ptsTypes="AAA">
                                      <p:cBhvr>
                                        <p:cTn id="58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8.33333E-7 3.7037E-7 L 0.30938 -0.01111 L 0.58828 -0.00694 " pathEditMode="relative" rAng="0" ptsTypes="AAA">
                                      <p:cBhvr>
                                        <p:cTn id="588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8.33333E-7 1.48148E-6 L 0.30938 -0.01806 L 0.58828 -0.01134 " pathEditMode="relative" rAng="0" ptsTypes="AAA">
                                      <p:cBhvr>
                                        <p:cTn id="592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8.33333E-7 2.96296E-6 L 0.30938 -0.01806 L 0.58828 -0.01135 " pathEditMode="relative" rAng="0" ptsTypes="AAA">
                                      <p:cBhvr>
                                        <p:cTn id="59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08333E-7 1.11111E-6 L 0.30937 -0.01806 L 0.58828 -0.01134 " pathEditMode="relative" rAng="0" ptsTypes="AAA">
                                      <p:cBhvr>
                                        <p:cTn id="60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8.33333E-7 -1.11111E-6 L 0.30938 -0.01805 L 0.58828 -0.01134 " pathEditMode="relative" rAng="0" ptsTypes="AAA">
                                      <p:cBhvr>
                                        <p:cTn id="60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4.58333E-6 -2.96296E-6 L 0.30938 -0.01111 L 0.58829 -0.00694 " pathEditMode="relative" rAng="0" ptsTypes="AAA">
                                      <p:cBhvr>
                                        <p:cTn id="608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4.58333E-6 -1.85185E-6 L 0.30938 -0.01805 L 0.58829 -0.01134 " pathEditMode="relative" rAng="0" ptsTypes="AAA">
                                      <p:cBhvr>
                                        <p:cTn id="612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4.58333E-6 -3.7037E-7 L 0.30938 -0.01806 L 0.58829 -0.01134 " pathEditMode="relative" rAng="0" ptsTypes="AAA">
                                      <p:cBhvr>
                                        <p:cTn id="61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3.75E-6 -2.22222E-6 L 0.30938 -0.01805 L 0.58829 -0.01134 " pathEditMode="relative" rAng="0" ptsTypes="AAA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4.58333E-6 -4.44444E-6 L 0.30938 -0.01805 L 0.58829 -0.01134 " pathEditMode="relative" rAng="0" ptsTypes="AAA">
                                      <p:cBhvr>
                                        <p:cTn id="62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1.66667E-6 -2.96296E-6 L 0.30938 -0.01111 L 0.58828 -0.00694 " pathEditMode="relative" rAng="0" ptsTypes="AAA">
                                      <p:cBhvr>
                                        <p:cTn id="62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1.66667E-6 -1.85185E-6 L 0.30938 -0.01805 L 0.58828 -0.01134 " pathEditMode="relative" rAng="0" ptsTypes="AAA">
                                      <p:cBhvr>
                                        <p:cTn id="63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1.66667E-6 -3.7037E-7 L 0.30938 -0.01806 L 0.58828 -0.01134 " pathEditMode="relative" rAng="0" ptsTypes="AAA">
                                      <p:cBhvr>
                                        <p:cTn id="63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6.25E-7 -2.22222E-6 L 0.30938 -0.01805 L 0.58828 -0.01134 " pathEditMode="relative" rAng="0" ptsTypes="AAA">
                                      <p:cBhvr>
                                        <p:cTn id="64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1.66667E-6 -0.04236 L 0.30938 -0.04907 L 0.58828 -0.04675 " pathEditMode="relative" rAng="0" ptsTypes="AAA">
                                      <p:cBhvr>
                                        <p:cTn id="64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30937 -0.01111 L 0.58828 -0.00694 " pathEditMode="relative" rAng="0" ptsTypes="AAA">
                                      <p:cBhvr>
                                        <p:cTn id="64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1.11111E-6 L 0.30937 -0.01805 L 0.58828 -0.01134 " pathEditMode="relative" rAng="0" ptsTypes="AAA">
                                      <p:cBhvr>
                                        <p:cTn id="65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0.30937 -0.01806 L 0.58828 -0.01134 " pathEditMode="relative" rAng="0" ptsTypes="AAA">
                                      <p:cBhvr>
                                        <p:cTn id="65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1.48148E-6 L 0.30937 -0.01805 L 0.58828 -0.01134 " pathEditMode="relative" rAng="0" ptsTypes="AAA">
                                      <p:cBhvr>
                                        <p:cTn id="66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3.7037E-6 L 0.30937 -0.01805 L 0.58828 -0.01134 " pathEditMode="relative" rAng="0" ptsTypes="AAA">
                                      <p:cBhvr>
                                        <p:cTn id="66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2.22222E-6 L 0.30938 -0.01111 L 0.58829 -0.00694 " pathEditMode="relative" rAng="0" ptsTypes="AAA">
                                      <p:cBhvr>
                                        <p:cTn id="66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1.11111E-6 L 0.30938 -0.01805 L 0.58829 -0.01134 " pathEditMode="relative" rAng="0" ptsTypes="AAA">
                                      <p:cBhvr>
                                        <p:cTn id="67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3.7037E-7 L 0.30938 -0.01806 L 0.58829 -0.01134 " pathEditMode="relative" rAng="0" ptsTypes="AAA">
                                      <p:cBhvr>
                                        <p:cTn id="67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-1.48148E-6 L 0.30938 -0.01805 L 0.58828 -0.01134 " pathEditMode="relative" rAng="0" ptsTypes="AAA">
                                      <p:cBhvr>
                                        <p:cTn id="6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-3.7037E-6 L 0.30938 -0.01805 L 0.58829 -0.01134 " pathEditMode="relative" rAng="0" ptsTypes="AAA">
                                      <p:cBhvr>
                                        <p:cTn id="68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44444E-6 L 0.30937 -0.01112 L 0.58828 -0.00695 " pathEditMode="relative" rAng="0" ptsTypes="AAA">
                                      <p:cBhvr>
                                        <p:cTn id="68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29167E-6 -4.44444E-6 L 0.30937 -0.01805 L 0.58828 -0.01134 " pathEditMode="relative" rAng="0" ptsTypes="AAA">
                                      <p:cBhvr>
                                        <p:cTn id="69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29167E-6 -2.96296E-6 L 0.30937 -0.01805 L 0.58828 -0.01134 " pathEditMode="relative" rAng="0" ptsTypes="AAA">
                                      <p:cBhvr>
                                        <p:cTn id="69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125E-6 -4.81481E-6 L 0.30937 -0.01805 L 0.58828 -0.01134 " pathEditMode="relative" rAng="0" ptsTypes="AAA">
                                      <p:cBhvr>
                                        <p:cTn id="70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9167E-6 2.96296E-6 L 0.30937 -0.01806 L 0.58828 -0.01135 " pathEditMode="relative" rAng="0" ptsTypes="AAA">
                                      <p:cBhvr>
                                        <p:cTn id="7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44444E-6 L 0.30938 -0.01112 L 0.58829 -0.00695 " pathEditMode="relative" rAng="0" ptsTypes="AAA">
                                      <p:cBhvr>
                                        <p:cTn id="7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58333E-6 -4.44444E-6 L 0.30938 -0.01805 L 0.58829 -0.01134 " pathEditMode="relative" rAng="0" ptsTypes="AAA">
                                      <p:cBhvr>
                                        <p:cTn id="7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58333E-6 -2.96296E-6 L 0.30938 -0.01805 L 0.58829 -0.01134 " pathEditMode="relative" rAng="0" ptsTypes="AAA">
                                      <p:cBhvr>
                                        <p:cTn id="7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75E-6 -4.81481E-6 L 0.30938 -0.01805 L 0.58829 -0.01134 " pathEditMode="relative" rAng="0" ptsTypes="AAA">
                                      <p:cBhvr>
                                        <p:cTn id="72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58333E-6 2.96296E-6 L 0.30938 -0.01806 L 0.58829 -0.01135 " pathEditMode="relative" rAng="0" ptsTypes="AAA">
                                      <p:cBhvr>
                                        <p:cTn id="72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81481E-6 L 0.30937 -0.01111 L 0.58828 -0.00694 " pathEditMode="relative" rAng="0" ptsTypes="AAA">
                                      <p:cBhvr>
                                        <p:cTn id="72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125E-6 -3.7037E-6 L 0.30937 -0.01805 L 0.58828 -0.01134 " pathEditMode="relative" rAng="0" ptsTypes="AAA">
                                      <p:cBhvr>
                                        <p:cTn id="73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125E-6 -2.22222E-6 L 0.30937 -0.01805 L 0.58828 -0.01134 " pathEditMode="relative" rAng="0" ptsTypes="AAA">
                                      <p:cBhvr>
                                        <p:cTn id="73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95833E-6 -2.59259E-6 L 0.30937 -0.01805 L 0.58828 -0.01134 " pathEditMode="relative" rAng="0" ptsTypes="AAA">
                                      <p:cBhvr>
                                        <p:cTn id="74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125E-6 3.7037E-6 L 0.30937 -0.01806 L 0.58828 -0.01135 " pathEditMode="relative" rAng="0" ptsTypes="AAA">
                                      <p:cBhvr>
                                        <p:cTn id="7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75E-6 -4.81481E-6 L 0.30938 -0.01111 L 0.58829 -0.00694 " pathEditMode="relative" rAng="0" ptsTypes="AAA">
                                      <p:cBhvr>
                                        <p:cTn id="74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75E-6 -3.7037E-6 L 0.30938 -0.01805 L 0.58829 -0.01134 " pathEditMode="relative" rAng="0" ptsTypes="AAA">
                                      <p:cBhvr>
                                        <p:cTn id="752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75E-6 -2.22222E-6 L 0.30938 -0.01805 L 0.58829 -0.01134 " pathEditMode="relative" rAng="0" ptsTypes="AAA">
                                      <p:cBhvr>
                                        <p:cTn id="75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91667E-6 -2.59259E-6 L 0.30938 -0.01805 L 0.58828 -0.01134 " pathEditMode="relative" rAng="0" ptsTypes="AAA">
                                      <p:cBhvr>
                                        <p:cTn id="76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75E-6 3.7037E-6 L 0.30938 -0.01806 L 0.58829 -0.01135 " pathEditMode="relative" rAng="0" ptsTypes="AAA">
                                      <p:cBhvr>
                                        <p:cTn id="76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29167E-6 3.33333E-6 L 0.30937 -0.01111 L 0.58828 -0.00695 " pathEditMode="relative" rAng="0" ptsTypes="AAA">
                                      <p:cBhvr>
                                        <p:cTn id="768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2.96296E-6 L 0.30937 -0.01806 L 0.58828 -0.01135 " pathEditMode="relative" rAng="0" ptsTypes="AAA">
                                      <p:cBhvr>
                                        <p:cTn id="77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4.44444E-6 L 0.30937 -0.01806 L 0.58828 -0.01135 " pathEditMode="relative" rAng="0" ptsTypes="AAA">
                                      <p:cBhvr>
                                        <p:cTn id="77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125E-6 4.07407E-6 L 0.30937 -0.01806 L 0.58828 -0.01135 " pathEditMode="relative" rAng="0" ptsTypes="AAA">
                                      <p:cBhvr>
                                        <p:cTn id="78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29167E-6 3.7037E-7 L 0.30937 -0.01806 L 0.58828 -0.01134 " pathEditMode="relative" rAng="0" ptsTypes="AAA">
                                      <p:cBhvr>
                                        <p:cTn id="784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58333E-6 3.33333E-6 L 0.30938 -0.01111 L 0.58829 -0.00695 " pathEditMode="relative" rAng="0" ptsTypes="AAA">
                                      <p:cBhvr>
                                        <p:cTn id="78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58333E-6 2.96296E-6 L 0.30938 -0.01806 L 0.58829 -0.01135 " pathEditMode="relative" rAng="0" ptsTypes="AAA">
                                      <p:cBhvr>
                                        <p:cTn id="79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58333E-6 4.44444E-6 L 0.30938 -0.01806 L 0.58829 -0.01135 " pathEditMode="relative" rAng="0" ptsTypes="AAA">
                                      <p:cBhvr>
                                        <p:cTn id="796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75E-6 4.07407E-6 L 0.30938 -0.01806 L 0.58829 -0.01135 " pathEditMode="relative" rAng="0" ptsTypes="AAA">
                                      <p:cBhvr>
                                        <p:cTn id="800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4.58333E-6 3.7037E-7 L 0.30938 -0.01806 L 0.58829 -0.01134 " pathEditMode="relative" rAng="0" ptsTypes="AAA">
                                      <p:cBhvr>
                                        <p:cTn id="80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0938 -0.01111 L 0.58828 -0.00694 " pathEditMode="relative" rAng="0" ptsTypes="AAA">
                                      <p:cBhvr>
                                        <p:cTn id="808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7.40741E-7 L 0.30938 -0.01806 L 0.58828 -0.01134 " pathEditMode="relative" rAng="0" ptsTypes="AAA">
                                      <p:cBhvr>
                                        <p:cTn id="812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2.22222E-6 L 0.30938 -0.01806 L 0.58828 -0.01134 " pathEditMode="relative" rAng="0" ptsTypes="AAA">
                                      <p:cBhvr>
                                        <p:cTn id="81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3.7037E-7 L 0.30938 -0.01806 L 0.58828 -0.01134 " pathEditMode="relative" rAng="0" ptsTypes="AAA">
                                      <p:cBhvr>
                                        <p:cTn id="820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1.85185E-6 L 0.30938 -0.01805 L 0.58828 -0.01134 " pathEditMode="relative" rAng="0" ptsTypes="AAA">
                                      <p:cBhvr>
                                        <p:cTn id="824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0.30937 -0.01111 L 0.58828 -0.00694 " pathEditMode="relative" rAng="0" ptsTypes="AAA">
                                      <p:cBhvr>
                                        <p:cTn id="828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7.40741E-7 L 0.30937 -0.01806 L 0.58828 -0.01134 " pathEditMode="relative" rAng="0" ptsTypes="AAA">
                                      <p:cBhvr>
                                        <p:cTn id="832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66667E-6 2.22222E-6 L 0.30937 -0.01806 L 0.58828 -0.01134 " pathEditMode="relative" rAng="0" ptsTypes="AAA">
                                      <p:cBhvr>
                                        <p:cTn id="836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7037E-7 L 0.30937 -0.01806 L 0.58828 -0.01134 " pathEditMode="relative" rAng="0" ptsTypes="AAA">
                                      <p:cBhvr>
                                        <p:cTn id="840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66667E-6 -1.85185E-6 L 0.30937 -0.01805 L 0.58828 -0.01134 " pathEditMode="relative" rAng="0" ptsTypes="AAA">
                                      <p:cBhvr>
                                        <p:cTn id="844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3.7037E-6 L 0.30938 -0.01111 L 0.58828 -0.00694 " pathEditMode="relative" rAng="0" ptsTypes="AAA">
                                      <p:cBhvr>
                                        <p:cTn id="84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08333E-6 -2.59259E-6 L 0.30938 -0.01805 L 0.58828 -0.01134 " pathEditMode="relative" rAng="0" ptsTypes="AAA">
                                      <p:cBhvr>
                                        <p:cTn id="85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08333E-6 -1.11111E-6 L 0.30938 -0.01805 L 0.58828 -0.01134 " pathEditMode="relative" rAng="0" ptsTypes="AAA">
                                      <p:cBhvr>
                                        <p:cTn id="85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5E-6 -2.96296E-6 L 0.30938 -0.01805 L 0.58828 -0.01134 " pathEditMode="relative" rAng="0" ptsTypes="AAA">
                                      <p:cBhvr>
                                        <p:cTn id="86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6 4.81481E-6 L 0.30938 -0.01806 L 0.58828 -0.01135 " pathEditMode="relative" rAng="0" ptsTypes="AAA">
                                      <p:cBhvr>
                                        <p:cTn id="864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3.7037E-6 L 0.30937 -0.01111 L 0.58828 -0.00694 " pathEditMode="relative" rAng="0" ptsTypes="AAA">
                                      <p:cBhvr>
                                        <p:cTn id="86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8.33333E-7 -2.59259E-6 L 0.30937 -0.01805 L 0.58828 -0.01134 " pathEditMode="relative" rAng="0" ptsTypes="AAA">
                                      <p:cBhvr>
                                        <p:cTn id="87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8.33333E-7 -1.11111E-6 L 0.30937 -0.01805 L 0.58828 -0.01134 " pathEditMode="relative" rAng="0" ptsTypes="AAA">
                                      <p:cBhvr>
                                        <p:cTn id="87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1.875E-6 -2.96296E-6 L 0.30937 -0.01805 L 0.58828 -0.01134 " pathEditMode="relative" rAng="0" ptsTypes="AAA">
                                      <p:cBhvr>
                                        <p:cTn id="880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8.33333E-7 4.81481E-6 L 0.30937 -0.01806 L 0.58828 -0.01135 " pathEditMode="relative" rAng="0" ptsTypes="AAA">
                                      <p:cBhvr>
                                        <p:cTn id="88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2.96296E-6 L 0.30938 -0.01111 L 0.58828 -0.00694 " pathEditMode="relative" rAng="0" ptsTypes="AAA">
                                      <p:cBhvr>
                                        <p:cTn id="888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1.25E-6 -1.85185E-6 L 0.30938 -0.01805 L 0.58828 -0.01134 " pathEditMode="relative" rAng="0" ptsTypes="AAA">
                                      <p:cBhvr>
                                        <p:cTn id="892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1.25E-6 -3.7037E-7 L 0.30938 -0.01806 L 0.58828 -0.01134 " pathEditMode="relative" rAng="0" ptsTypes="AAA">
                                      <p:cBhvr>
                                        <p:cTn id="896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4.16667E-7 -2.22222E-6 L 0.30938 -0.01805 L 0.58828 -0.01134 " pathEditMode="relative" rAng="0" ptsTypes="AAA">
                                      <p:cBhvr>
                                        <p:cTn id="900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1.25E-6 -4.44444E-6 L 0.30938 -0.01805 L 0.58828 -0.01134 " pathEditMode="relative" rAng="0" ptsTypes="AAA">
                                      <p:cBhvr>
                                        <p:cTn id="90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1.875E-6 -2.96296E-6 L 0.30937 -0.01111 L 0.58828 -0.00694 " pathEditMode="relative" rAng="0" ptsTypes="AAA">
                                      <p:cBhvr>
                                        <p:cTn id="90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1.875E-6 -1.85185E-6 L 0.30937 -0.01805 L 0.58828 -0.01134 " pathEditMode="relative" rAng="0" ptsTypes="AAA">
                                      <p:cBhvr>
                                        <p:cTn id="912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1.875E-6 -3.7037E-7 L 0.30937 -0.01806 L 0.58828 -0.01134 " pathEditMode="relative" rAng="0" ptsTypes="AAA">
                                      <p:cBhvr>
                                        <p:cTn id="916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70833E-6 -2.22222E-6 L 0.30937 -0.01805 L 0.58828 -0.01134 " pathEditMode="relative" rAng="0" ptsTypes="AAA">
                                      <p:cBhvr>
                                        <p:cTn id="92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1.875E-6 -4.44444E-6 L 0.30937 -0.01805 L 0.58828 -0.01134 " pathEditMode="relative" rAng="0" ptsTypes="AAA">
                                      <p:cBhvr>
                                        <p:cTn id="924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08333E-6 3.7037E-6 L 0.30938 -0.01111 L 0.58828 -0.00695 " pathEditMode="relative" rAng="0" ptsTypes="AAA">
                                      <p:cBhvr>
                                        <p:cTn id="928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6 4.81481E-6 L 0.30938 -0.01806 L 0.58828 -0.01135 " pathEditMode="relative" rAng="0" ptsTypes="AAA">
                                      <p:cBhvr>
                                        <p:cTn id="932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6 -3.7037E-6 L 0.30938 -0.01805 L 0.58828 -0.01134 " pathEditMode="relative" rAng="0" ptsTypes="AAA">
                                      <p:cBhvr>
                                        <p:cTn id="9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1.25E-6 4.44444E-6 L 0.30938 -0.01806 L 0.58828 -0.01135 " pathEditMode="relative" rAng="0" ptsTypes="AAA">
                                      <p:cBhvr>
                                        <p:cTn id="940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08333E-6 2.22222E-6 L 0.30938 -0.01806 L 0.58828 -0.01134 " pathEditMode="relative" rAng="0" ptsTypes="AAA">
                                      <p:cBhvr>
                                        <p:cTn id="944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1.04167E-6 3.7037E-6 L 0.30937 -0.01111 L 0.58828 -0.00695 " pathEditMode="relative" rAng="0" ptsTypes="AAA">
                                      <p:cBhvr>
                                        <p:cTn id="94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1.04167E-6 4.81481E-6 L 0.30937 -0.01806 L 0.58828 -0.01135 " pathEditMode="relative" rAng="0" ptsTypes="AAA">
                                      <p:cBhvr>
                                        <p:cTn id="95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1.04167E-6 -3.7037E-6 L 0.30937 -0.01805 L 0.58828 -0.01134 " pathEditMode="relative" rAng="0" ptsTypes="AAA">
                                      <p:cBhvr>
                                        <p:cTn id="956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1.875E-6 4.44444E-6 L 0.30937 -0.01806 L 0.58828 -0.01135 " pathEditMode="relative" rAng="0" ptsTypes="AAA">
                                      <p:cBhvr>
                                        <p:cTn id="960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1.04167E-6 -0.04236 L 0.30937 -0.04908 L 0.58828 -0.04676 " pathEditMode="relative" rAng="0" ptsTypes="AAA">
                                      <p:cBhvr>
                                        <p:cTn id="964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up 273"/>
          <p:cNvGrpSpPr/>
          <p:nvPr/>
        </p:nvGrpSpPr>
        <p:grpSpPr>
          <a:xfrm>
            <a:off x="5692575" y="1539251"/>
            <a:ext cx="662940" cy="1284202"/>
            <a:chOff x="1991638" y="4296427"/>
            <a:chExt cx="814192" cy="1499679"/>
          </a:xfrm>
        </p:grpSpPr>
        <p:sp>
          <p:nvSpPr>
            <p:cNvPr id="275" name="Yamuk 274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Yamuk 275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Dikdörtgen 276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Dikdörtgen 277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Yuvarlatılmış Dikdörtgen 278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Düz Bağlayıcı 279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Düz Bağlayıcı 280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Düz Bağlayıcı 281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3" name="Resim 2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19" y="1908437"/>
            <a:ext cx="464347" cy="464347"/>
          </a:xfrm>
          <a:prstGeom prst="rect">
            <a:avLst/>
          </a:prstGeom>
        </p:spPr>
      </p:pic>
      <p:pic>
        <p:nvPicPr>
          <p:cNvPr id="273" name="Resim 2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064217" y="3552845"/>
            <a:ext cx="2210740" cy="1278158"/>
          </a:xfrm>
          <a:prstGeom prst="rect">
            <a:avLst/>
          </a:prstGeom>
        </p:spPr>
      </p:pic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2. Hataya karşı dayanıklı (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Fault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tolerance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5689063" y="3224506"/>
            <a:ext cx="662940" cy="1284202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874" y="1672495"/>
            <a:ext cx="3706299" cy="3051905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104353" y="1701516"/>
            <a:ext cx="2210739" cy="127815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206605" y="24399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07" y="3593692"/>
            <a:ext cx="464347" cy="464347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06604" y="253577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06604" y="24909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99997" y="25461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6603" y="24847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06735" y="24399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06734" y="253577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06734" y="24909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100127" y="25461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106733" y="24847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12844" y="24540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12843" y="25498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843" y="25050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206236" y="25601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12842" y="24987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12974" y="24540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12973" y="25498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112973" y="25050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6366" y="25601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12972" y="24987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206421" y="24316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206420" y="25274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206420" y="24826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199813" y="25378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206419" y="24764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106551" y="24316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106550" y="25274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06550" y="24826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99943" y="25378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06549" y="24764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12660" y="24457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212659" y="25415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12659" y="24967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06052" y="25519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658" y="24904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12790" y="24457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12789" y="25415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12789" y="24967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06182" y="25519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112788" y="24904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303540" y="3876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03539" y="39719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303539" y="3927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296932" y="39823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303538" y="39209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203670" y="3876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203669" y="39719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3669" y="3927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197062" y="39823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203668" y="39209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309779" y="38901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309778" y="39860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309778" y="3941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03171" y="3996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309777" y="39349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209909" y="38901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209908" y="39860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209908" y="3941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203301" y="3996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209907" y="39349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303356" y="38678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03355" y="396367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303355" y="3918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96748" y="39740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303354" y="3912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203486" y="38678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203485" y="396367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203485" y="3918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196878" y="39740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03484" y="3912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09595" y="38819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309594" y="39777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309594" y="3932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302987" y="39880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309593" y="39266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209725" y="38819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209724" y="39777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209724" y="3932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203117" y="39880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209723" y="39266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017937" y="19444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017936" y="20402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2017936" y="19954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2011329" y="20505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017935" y="19891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918067" y="19444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918066" y="20402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918066" y="19954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911459" y="20505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918065" y="19891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024176" y="19584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024175" y="20542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024175" y="20094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017568" y="20646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024174" y="20032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924306" y="19584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924305" y="20542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924305" y="20094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917698" y="20646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924304" y="20032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017753" y="19361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017752" y="20319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2017752" y="19871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011145" y="20423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017751" y="19808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917883" y="19361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917882" y="20319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917882" y="19871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911275" y="20423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917881" y="19808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2023992" y="19501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2023991" y="20459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023991" y="20011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017384" y="20563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023990" y="19949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24122" y="19501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924121" y="20459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24121" y="20011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917514" y="20563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924120" y="19949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975900" y="22320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975899" y="23278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975899" y="22830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969292" y="23382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975898" y="22767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876030" y="22320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876029" y="23278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876029" y="22830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869422" y="23382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876028" y="22767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982139" y="22460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982138" y="23418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982138" y="22970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975531" y="23522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982137" y="22908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882269" y="22460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882268" y="23418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1882268" y="22970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875661" y="23522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882267" y="22908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975716" y="22237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5715" y="2319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975715" y="22747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969108" y="23299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975714" y="22685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1875846" y="22237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1875845" y="2319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1875845" y="22747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1869238" y="23299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875844" y="22685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981955" y="22377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981954" y="23336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981954" y="22887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975347" y="23439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981953" y="22825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882085" y="22377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882084" y="23336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882084" y="22887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875477" y="23439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882083" y="22825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998669" y="4058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998668" y="41544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998668" y="41096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992061" y="416485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998667" y="41034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898799" y="4058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898798" y="41544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898798" y="41096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892191" y="416485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898797" y="41034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2004908" y="40727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2004907" y="41685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2004907" y="41237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998300" y="41789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2004906" y="4117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905038" y="40727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905037" y="41685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905037" y="41237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898430" y="41789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1905036" y="4117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1998485" y="40503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998484" y="4146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1998484" y="4101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991877" y="415656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998483" y="40951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98615" y="40503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898614" y="4146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1898614" y="4101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892007" y="415656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898613" y="40951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004724" y="40644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004723" y="41602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004723" y="411542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998116" y="417061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2004722" y="41091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904854" y="40644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904853" y="41602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904853" y="411542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898246" y="417061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1904852" y="41091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1956632" y="4346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1956631" y="44421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1956631" y="43973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1950024" y="44524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1956630" y="43910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1856762" y="4346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1856761" y="44421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1856761" y="43973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50154" y="44524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56760" y="43910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962871" y="43603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962870" y="44561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962870" y="44113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956263" y="44665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1962869" y="44051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1863001" y="43603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863000" y="44561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1863000" y="44113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1856393" y="44665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1862999" y="44051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1956448" y="43380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1956447" y="4433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1956447" y="43890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1949840" y="44442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1956446" y="43827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1856578" y="43380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1856577" y="4433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1856577" y="43890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849970" y="44442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1856576" y="43827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1962687" y="43520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962686" y="44478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962686" y="44030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956079" y="44582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962685" y="43968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1862817" y="43520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862816" y="44478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862816" y="44030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856209" y="44582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862815" y="43968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30938 -0.01111 L 0.58829 -0.00694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1.48148E-6 L 0.30938 -0.01805 L 0.58829 -0.01134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48148E-6 L 0.30938 -0.01806 L 0.58829 -0.01134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3.7037E-7 L 0.30938 -0.01806 L 0.58828 -0.01134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2.59259E-6 L 0.30938 -0.01805 L 0.58829 -0.0113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1.11111E-6 L 0.30938 -0.01111 L 0.58828 -0.00694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-1.48148E-6 L 0.30938 -0.01805 L 0.58828 -0.01134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1.48148E-6 L 0.30938 -0.01806 L 0.58828 -0.01134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3.7037E-7 L 0.30938 -0.01806 L 0.58828 -0.01134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04167E-6 -2.59259E-6 L 0.30938 -0.01805 L 0.58828 -0.01134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L 0.30938 -0.01111 L 0.58829 -0.00694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5E-6 -3.33333E-6 L 0.30938 -0.01805 L 0.58829 -0.01134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5E-6 -1.85185E-6 L 0.30938 -0.01805 L 0.58829 -0.01134 " pathEditMode="relative" rAng="0" ptsTypes="AAA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16667E-6 -3.7037E-6 L 0.30938 -0.01805 L 0.58829 -0.01134 " pathEditMode="relative" rAng="0" ptsTypes="AAA">
                                      <p:cBhvr>
                                        <p:cTn id="6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E-6 4.07407E-6 L 0.30938 -0.01806 L 0.58829 -0.01135 " pathEditMode="relative" rAng="0" ptsTypes="A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30938 -0.01111 L 0.58828 -0.00694 " pathEditMode="relative" rAng="0" ptsTypes="AAA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875E-6 -3.33333E-6 L 0.30938 -0.01805 L 0.58828 -0.01134 " pathEditMode="relative" rAng="0" ptsTypes="AAA"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1.875E-6 -1.85185E-6 L 0.30938 -0.01805 L 0.58828 -0.01134 " pathEditMode="relative" rAng="0" ptsTypes="AAA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1.04167E-6 -3.7037E-6 L 0.30938 -0.01805 L 0.58828 -0.01134 " pathEditMode="relative" rAng="0" ptsTypes="AAA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1.875E-6 4.07407E-6 L 0.30938 -0.01806 L 0.58828 -0.01135 " pathEditMode="relative" rAng="0" ptsTypes="AAA">
                                      <p:cBhvr>
                                        <p:cTn id="8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-3.7037E-6 L 0.30938 -0.01111 L 0.58829 -0.00694 " pathEditMode="relative" rAng="0" ptsTypes="AAA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4.16667E-6 -2.59259E-6 L 0.30938 -0.01805 L 0.58829 -0.01134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4.16667E-6 -1.11111E-6 L 0.30938 -0.01805 L 0.58829 -0.01134 " pathEditMode="relative" rAng="0" ptsTypes="AAA">
                                      <p:cBhvr>
                                        <p:cTn id="9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3.33333E-6 -2.96296E-6 L 0.30938 -0.01805 L 0.58828 -0.01134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4.16667E-6 4.81481E-6 L 0.30938 -0.01806 L 0.58829 -0.01135 " pathEditMode="relative" rAng="0" ptsTypes="A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1.04167E-6 -3.7037E-6 L 0.30938 -0.01111 L 0.58828 -0.00694 " pathEditMode="relative" rAng="0" ptsTypes="AAA">
                                      <p:cBhvr>
                                        <p:cTn id="10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1.04167E-6 -2.59259E-6 L 0.30938 -0.01805 L 0.58828 -0.01134 " pathEditMode="relative" rAng="0" ptsTypes="AAA">
                                      <p:cBhvr>
                                        <p:cTn id="1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1.04167E-6 -1.11111E-6 L 0.30938 -0.01805 L 0.58828 -0.01134 " pathEditMode="relative" rAng="0" ptsTypes="AAA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08333E-7 -2.96296E-6 L 0.30938 -0.01805 L 0.58828 -0.01134 " pathEditMode="relative" rAng="0" ptsTypes="AAA">
                                      <p:cBhvr>
                                        <p:cTn id="1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1.04167E-6 4.81481E-6 L 0.30938 -0.01806 L 0.58828 -0.01135 " pathEditMode="relative" rAng="0" ptsTypes="AAA">
                                      <p:cBhvr>
                                        <p:cTn id="1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5E-6 2.96296E-6 L 0.30938 -0.01111 L 0.58829 -0.00695 " pathEditMode="relative" rAng="0" ptsTypes="AAA">
                                      <p:cBhvr>
                                        <p:cTn id="1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5E-6 4.07407E-6 L 0.30938 -0.01806 L 0.58829 -0.01135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5E-6 -4.44444E-6 L 0.30938 -0.01805 L 0.58829 -0.01134 " pathEditMode="relative" rAng="0" ptsTypes="AAA">
                                      <p:cBhvr>
                                        <p:cTn id="1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4.16667E-6 3.7037E-6 L 0.30938 -0.01806 L 0.58829 -0.01135 " pathEditMode="relative" rAng="0" ptsTypes="AAA">
                                      <p:cBhvr>
                                        <p:cTn id="14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5E-6 1.48148E-6 L 0.30938 -0.01806 L 0.58829 -0.01134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1.875E-6 2.96296E-6 L 0.30938 -0.01111 L 0.58828 -0.00695 " pathEditMode="relative" rAng="0" ptsTypes="AAA">
                                      <p:cBhvr>
                                        <p:cTn id="14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1.875E-6 4.07407E-6 L 0.30938 -0.01806 L 0.58828 -0.01135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1.875E-6 -4.44444E-6 L 0.30938 -0.01805 L 0.58828 -0.01134 " pathEditMode="relative" rAng="0" ptsTypes="AAA">
                                      <p:cBhvr>
                                        <p:cTn id="15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1.04167E-6 3.7037E-6 L 0.30938 -0.01806 L 0.58828 -0.01135 " pathEditMode="relative" rAng="0" ptsTypes="A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1.875E-6 1.48148E-6 L 0.30938 -0.01806 L 0.58828 -0.01134 " pathEditMode="relative" rAng="0" ptsTypes="AAA">
                                      <p:cBhvr>
                                        <p:cTn id="16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30937 -0.01111 L 0.58828 -0.00694 " pathEditMode="relative" rAng="0" ptsTypes="AAA">
                                      <p:cBhvr>
                                        <p:cTn id="16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7.40741E-7 L 0.30937 -0.01805 L 0.58828 -0.01134 " pathEditMode="relative" rAng="0" ptsTypes="AAA">
                                      <p:cBhvr>
                                        <p:cTn id="1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7.40741E-7 L 0.30937 -0.01806 L 0.58828 -0.01134 " pathEditMode="relative" rAng="0" ptsTypes="AAA">
                                      <p:cBhvr>
                                        <p:cTn id="17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1.11111E-6 L 0.30937 -0.01805 L 0.58828 -0.01134 " pathEditMode="relative" rAng="0" ptsTypes="A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3.33333E-6 L 0.30937 -0.01805 L 0.58828 -0.01134 " pathEditMode="relative" rAng="0" ptsTypes="AAA">
                                      <p:cBhvr>
                                        <p:cTn id="1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1.85185E-6 L 0.30938 -0.01111 L 0.58829 -0.00694 " pathEditMode="relative" rAng="0" ptsTypes="AAA">
                                      <p:cBhvr>
                                        <p:cTn id="18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7.40741E-7 L 0.30938 -0.01805 L 0.58829 -0.01134 " pathEditMode="relative" rAng="0" ptsTypes="AAA">
                                      <p:cBhvr>
                                        <p:cTn id="19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7.40741E-7 L 0.30938 -0.01806 L 0.58829 -0.01134 " pathEditMode="relative" rAng="0" ptsTypes="AAA">
                                      <p:cBhvr>
                                        <p:cTn id="19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-1.11111E-6 L 0.30938 -0.01805 L 0.58828 -0.01134 " pathEditMode="relative" rAng="0" ptsTypes="AAA"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-3.33333E-6 L 0.30938 -0.01805 L 0.58829 -0.01134 " pathEditMode="relative" rAng="0" ptsTypes="AAA">
                                      <p:cBhvr>
                                        <p:cTn id="20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81481E-6 L 0.30937 -0.01112 L 0.58828 -0.00695 " pathEditMode="relative" rAng="0" ptsTypes="AAA">
                                      <p:cBhvr>
                                        <p:cTn id="2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29167E-6 -4.07407E-6 L 0.30937 -0.01805 L 0.58828 -0.01134 " pathEditMode="relative" rAng="0" ptsTypes="AAA">
                                      <p:cBhvr>
                                        <p:cTn id="2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29167E-6 -2.59259E-6 L 0.30937 -0.01805 L 0.58828 -0.01134 " pathEditMode="relative" rAng="0" ptsTypes="AAA">
                                      <p:cBhvr>
                                        <p:cTn id="21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125E-6 -4.44444E-6 L 0.30937 -0.01805 L 0.58828 -0.01134 " pathEditMode="relative" rAng="0" ptsTypes="AAA">
                                      <p:cBhvr>
                                        <p:cTn id="2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9167E-6 3.33333E-6 L 0.30937 -0.01806 L 0.58828 -0.01135 " pathEditMode="relative" rAng="0" ptsTypes="AAA">
                                      <p:cBhvr>
                                        <p:cTn id="2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81481E-6 L 0.30938 -0.01112 L 0.58829 -0.00695 " pathEditMode="relative" rAng="0" ptsTypes="AAA">
                                      <p:cBhvr>
                                        <p:cTn id="2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58333E-6 -4.07407E-6 L 0.30938 -0.01805 L 0.58829 -0.01134 " pathEditMode="relative" rAng="0" ptsTypes="AAA">
                                      <p:cBhvr>
                                        <p:cTn id="23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58333E-6 -2.59259E-6 L 0.30938 -0.01805 L 0.58829 -0.01134 " pathEditMode="relative" rAng="0" ptsTypes="AAA">
                                      <p:cBhvr>
                                        <p:cTn id="23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75E-6 -4.44444E-6 L 0.30938 -0.01805 L 0.58829 -0.01134 " pathEditMode="relative" rAng="0" ptsTypes="AAA">
                                      <p:cBhvr>
                                        <p:cTn id="24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58333E-6 3.33333E-6 L 0.30938 -0.01806 L 0.58829 -0.01135 " pathEditMode="relative" rAng="0" ptsTypes="AAA">
                                      <p:cBhvr>
                                        <p:cTn id="24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44444E-6 L 0.30937 -0.01111 L 0.58828 -0.00694 " pathEditMode="relative" rAng="0" ptsTypes="AAA">
                                      <p:cBhvr>
                                        <p:cTn id="24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125E-6 -3.33333E-6 L 0.30937 -0.01805 L 0.58828 -0.01134 " pathEditMode="relative" rAng="0" ptsTypes="AAA">
                                      <p:cBhvr>
                                        <p:cTn id="25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125E-6 -1.85185E-6 L 0.30937 -0.01805 L 0.58828 -0.01134 " pathEditMode="relative" rAng="0" ptsTypes="AAA">
                                      <p:cBhvr>
                                        <p:cTn id="25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95833E-6 -3.7037E-6 L 0.30937 -0.01805 L 0.58828 -0.01134 " pathEditMode="relative" rAng="0" ptsTypes="AAA">
                                      <p:cBhvr>
                                        <p:cTn id="26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125E-6 4.07407E-6 L 0.30937 -0.01806 L 0.58828 -0.01135 " pathEditMode="relative" rAng="0" ptsTypes="AAA">
                                      <p:cBhvr>
                                        <p:cTn id="2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75E-6 -4.44444E-6 L 0.30938 -0.01111 L 0.58829 -0.00694 " pathEditMode="relative" rAng="0" ptsTypes="AAA">
                                      <p:cBhvr>
                                        <p:cTn id="26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75E-6 -3.33333E-6 L 0.30938 -0.01805 L 0.58829 -0.01134 " pathEditMode="relative" rAng="0" ptsTypes="AAA">
                                      <p:cBhvr>
                                        <p:cTn id="27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75E-6 -1.85185E-6 L 0.30938 -0.01805 L 0.58829 -0.01134 " pathEditMode="relative" rAng="0" ptsTypes="AAA">
                                      <p:cBhvr>
                                        <p:cTn id="27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91667E-6 -3.7037E-6 L 0.30938 -0.01805 L 0.58828 -0.01134 " pathEditMode="relative" rAng="0" ptsTypes="AAA">
                                      <p:cBhvr>
                                        <p:cTn id="28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75E-6 4.07407E-6 L 0.30938 -0.01806 L 0.58829 -0.01135 " pathEditMode="relative" rAng="0" ptsTypes="AAA">
                                      <p:cBhvr>
                                        <p:cTn id="28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29167E-6 3.7037E-6 L 0.30937 -0.01111 L 0.58828 -0.00695 " pathEditMode="relative" rAng="0" ptsTypes="AAA">
                                      <p:cBhvr>
                                        <p:cTn id="28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3.33333E-6 L 0.30937 -0.01806 L 0.58828 -0.01135 " pathEditMode="relative" rAng="0" ptsTypes="AAA">
                                      <p:cBhvr>
                                        <p:cTn id="2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4.81481E-6 L 0.30937 -0.01806 L 0.58828 -0.01135 " pathEditMode="relative" rAng="0" ptsTypes="AAA">
                                      <p:cBhvr>
                                        <p:cTn id="2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125E-6 4.44444E-6 L 0.30937 -0.01806 L 0.58828 -0.01135 " pathEditMode="relative" rAng="0" ptsTypes="AAA">
                                      <p:cBhvr>
                                        <p:cTn id="30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29167E-6 7.40741E-7 L 0.30937 -0.01806 L 0.58828 -0.01134 " pathEditMode="relative" rAng="0" ptsTypes="AAA">
                                      <p:cBhvr>
                                        <p:cTn id="30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58333E-6 3.7037E-6 L 0.30938 -0.01111 L 0.58829 -0.00695 " pathEditMode="relative" rAng="0" ptsTypes="AAA">
                                      <p:cBhvr>
                                        <p:cTn id="30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58333E-6 3.33333E-6 L 0.30938 -0.01806 L 0.58829 -0.01135 " pathEditMode="relative" rAng="0" ptsTypes="AAA">
                                      <p:cBhvr>
                                        <p:cTn id="31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58333E-6 4.81481E-6 L 0.30938 -0.01806 L 0.58829 -0.01135 " pathEditMode="relative" rAng="0" ptsTypes="AAA">
                                      <p:cBhvr>
                                        <p:cTn id="3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75E-6 4.44444E-6 L 0.30938 -0.01806 L 0.58829 -0.01135 " pathEditMode="relative" rAng="0" ptsTypes="AAA">
                                      <p:cBhvr>
                                        <p:cTn id="32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2.70833E-6 -4.07407E-6 L 0.30937 -0.00671 L 0.58828 -0.00439 " pathEditMode="relative" rAng="0" ptsTypes="AAA">
                                      <p:cBhvr>
                                        <p:cTn id="3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30937 -0.01111 L 0.58828 -0.00695 " pathEditMode="relative" rAng="0" ptsTypes="AAA">
                                      <p:cBhvr>
                                        <p:cTn id="32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2.22222E-6 L 0.30937 -0.01806 L 0.58828 -0.01134 " pathEditMode="relative" rAng="0" ptsTypes="AAA">
                                      <p:cBhvr>
                                        <p:cTn id="33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3.7037E-6 L 0.30937 -0.01806 L 0.58828 -0.01135 " pathEditMode="relative" rAng="0" ptsTypes="AAA">
                                      <p:cBhvr>
                                        <p:cTn id="3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1.85185E-6 L 0.30937 -0.01806 L 0.58828 -0.01134 " pathEditMode="relative" rAng="0" ptsTypes="AAA">
                                      <p:cBhvr>
                                        <p:cTn id="3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7037E-7 L 0.30937 -0.01806 L 0.58828 -0.01134 " pathEditMode="relative" rAng="0" ptsTypes="AAA">
                                      <p:cBhvr>
                                        <p:cTn id="34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11111E-6 L 0.30937 -0.01111 L 0.58828 -0.00695 " pathEditMode="relative" rAng="0" ptsTypes="AAA">
                                      <p:cBhvr>
                                        <p:cTn id="34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2.22222E-6 L 0.30937 -0.01806 L 0.58828 -0.01134 " pathEditMode="relative" rAng="0" ptsTypes="AAA">
                                      <p:cBhvr>
                                        <p:cTn id="35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75E-6 3.7037E-6 L 0.30937 -0.01806 L 0.58828 -0.01135 " pathEditMode="relative" rAng="0" ptsTypes="AAA">
                                      <p:cBhvr>
                                        <p:cTn id="3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58333E-6 1.85185E-6 L 0.30937 -0.01806 L 0.58828 -0.01134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75E-6 -3.7037E-7 L 0.30937 -0.01806 L 0.58828 -0.01134 " pathEditMode="relative" rAng="0" ptsTypes="AAA">
                                      <p:cBhvr>
                                        <p:cTn id="36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-2.22222E-6 L 0.30938 -0.01111 L 0.58828 -0.00694 " pathEditMode="relative" rAng="0" ptsTypes="AAA">
                                      <p:cBhvr>
                                        <p:cTn id="36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08333E-7 -1.11111E-6 L 0.30938 -0.01805 L 0.58828 -0.01134 " pathEditMode="relative" rAng="0" ptsTypes="AAA">
                                      <p:cBhvr>
                                        <p:cTn id="37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08333E-7 3.7037E-7 L 0.30938 -0.01806 L 0.58828 -0.01134 " pathEditMode="relative" rAng="0" ptsTypes="AAA">
                                      <p:cBhvr>
                                        <p:cTn id="37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6.25E-7 -1.48148E-6 L 0.30937 -0.01805 L 0.58828 -0.01134 " pathEditMode="relative" rAng="0" ptsTypes="AAA">
                                      <p:cBhvr>
                                        <p:cTn id="38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3.7037E-6 L 0.30938 -0.01805 L 0.58828 -0.01134 " pathEditMode="relative" rAng="0" ptsTypes="AAA">
                                      <p:cBhvr>
                                        <p:cTn id="38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91667E-6 -2.22222E-6 L 0.30937 -0.01111 L 0.58828 -0.00694 " pathEditMode="relative" rAng="0" ptsTypes="AAA">
                                      <p:cBhvr>
                                        <p:cTn id="38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2.91667E-6 -1.11111E-6 L 0.30937 -0.01805 L 0.58828 -0.01134 " pathEditMode="relative" rAng="0" ptsTypes="AAA">
                                      <p:cBhvr>
                                        <p:cTn id="39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2.91667E-6 3.7037E-7 L 0.30937 -0.01806 L 0.58828 -0.01134 " pathEditMode="relative" rAng="0" ptsTypes="AAA">
                                      <p:cBhvr>
                                        <p:cTn id="39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3.75E-6 -1.48148E-6 L 0.30937 -0.01805 L 0.58828 -0.01134 " pathEditMode="relative" rAng="0" ptsTypes="AAA">
                                      <p:cBhvr>
                                        <p:cTn id="40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2.91667E-6 -3.7037E-6 L 0.30937 -0.01805 L 0.58828 -0.01134 " pathEditMode="relative" rAng="0" ptsTypes="AAA">
                                      <p:cBhvr>
                                        <p:cTn id="40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6.25E-7 -1.48148E-6 L 0.30937 -0.01111 L 0.58828 -0.00694 " pathEditMode="relative" rAng="0" ptsTypes="AAA">
                                      <p:cBhvr>
                                        <p:cTn id="40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6.25E-7 -3.7037E-7 L 0.30937 -0.01806 L 0.58828 -0.01134 " pathEditMode="relative" rAng="0" ptsTypes="AAA">
                                      <p:cBhvr>
                                        <p:cTn id="41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6.25E-7 1.11111E-6 L 0.30937 -0.01806 L 0.58828 -0.01134 " pathEditMode="relative" rAng="0" ptsTypes="AAA">
                                      <p:cBhvr>
                                        <p:cTn id="41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1.45833E-6 -7.40741E-7 L 0.30937 -0.01805 L 0.58828 -0.01134 " pathEditMode="relative" rAng="0" ptsTypes="AAA">
                                      <p:cBhvr>
                                        <p:cTn id="4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6.25E-7 -2.96296E-6 L 0.30937 -0.01805 L 0.58828 -0.01134 " pathEditMode="relative" rAng="0" ptsTypes="AAA">
                                      <p:cBhvr>
                                        <p:cTn id="42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3.75E-6 -1.48148E-6 L 0.30937 -0.01111 L 0.58828 -0.00694 " pathEditMode="relative" rAng="0" ptsTypes="AAA">
                                      <p:cBhvr>
                                        <p:cTn id="42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3.75E-6 -3.7037E-7 L 0.30937 -0.01806 L 0.58828 -0.01134 " pathEditMode="relative" rAng="0" ptsTypes="AAA">
                                      <p:cBhvr>
                                        <p:cTn id="432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3.75E-6 1.11111E-6 L 0.30937 -0.01806 L 0.58828 -0.01134 " pathEditMode="relative" rAng="0" ptsTypes="AAA">
                                      <p:cBhvr>
                                        <p:cTn id="43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4.58333E-6 -7.40741E-7 L 0.30937 -0.01805 L 0.58828 -0.01134 " pathEditMode="relative" rAng="0" ptsTypes="AAA">
                                      <p:cBhvr>
                                        <p:cTn id="44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3.75E-6 -2.96296E-6 L 0.30937 -0.01805 L 0.58828 -0.01134 " pathEditMode="relative" rAng="0" ptsTypes="AAA">
                                      <p:cBhvr>
                                        <p:cTn id="44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08333E-7 -4.81481E-6 L 0.30938 -0.01111 L 0.58828 -0.00694 " pathEditMode="relative" rAng="0" ptsTypes="AAA">
                                      <p:cBhvr>
                                        <p:cTn id="44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7 -3.7037E-6 L 0.30938 -0.01805 L 0.58828 -0.01134 " pathEditMode="relative" rAng="0" ptsTypes="AAA">
                                      <p:cBhvr>
                                        <p:cTn id="452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7 -2.22222E-6 L 0.30938 -0.01805 L 0.58828 -0.01134 " pathEditMode="relative" rAng="0" ptsTypes="AAA">
                                      <p:cBhvr>
                                        <p:cTn id="456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6.25E-7 -4.07407E-6 L 0.30937 -0.01805 L 0.58828 -0.01134 " pathEditMode="relative" rAng="0" ptsTypes="AAA">
                                      <p:cBhvr>
                                        <p:cTn id="46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08333E-7 3.7037E-6 L 0.30938 -0.01806 L 0.58828 -0.01135 " pathEditMode="relative" rAng="0" ptsTypes="AAA">
                                      <p:cBhvr>
                                        <p:cTn id="464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2.91667E-6 -4.81481E-6 L 0.30937 -0.01111 L 0.58828 -0.00694 " pathEditMode="relative" rAng="0" ptsTypes="AAA">
                                      <p:cBhvr>
                                        <p:cTn id="46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2.91667E-6 -3.7037E-6 L 0.30937 -0.01805 L 0.58828 -0.01134 " pathEditMode="relative" rAng="0" ptsTypes="AAA">
                                      <p:cBhvr>
                                        <p:cTn id="472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2.91667E-6 -2.22222E-6 L 0.30937 -0.01805 L 0.58828 -0.01134 " pathEditMode="relative" rAng="0" ptsTypes="AAA">
                                      <p:cBhvr>
                                        <p:cTn id="47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3.75E-6 -4.07407E-6 L 0.30937 -0.01805 L 0.58828 -0.01134 " pathEditMode="relative" rAng="0" ptsTypes="AAA">
                                      <p:cBhvr>
                                        <p:cTn id="48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2.91667E-6 3.7037E-6 L 0.30937 -0.01806 L 0.58828 -0.01135 " pathEditMode="relative" rAng="0" ptsTypes="AAA">
                                      <p:cBhvr>
                                        <p:cTn id="484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30938 -0.01111 L 0.58829 -0.00695 " pathEditMode="relative" rAng="0" ptsTypes="AAA">
                                      <p:cBhvr>
                                        <p:cTn id="488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2.59259E-6 L 0.30938 -0.01806 L 0.58829 -0.01135 " pathEditMode="relative" rAng="0" ptsTypes="AAA">
                                      <p:cBhvr>
                                        <p:cTn id="49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4.44444E-6 L 0.30938 -0.01805 L 0.58829 -0.01134 " pathEditMode="relative" rAng="0" ptsTypes="AAA">
                                      <p:cBhvr>
                                        <p:cTn id="49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3.7037E-6 L 0.30938 -0.01806 L 0.58828 -0.01135 " pathEditMode="relative" rAng="0" ptsTypes="AAA">
                                      <p:cBhvr>
                                        <p:cTn id="50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1.48148E-6 L 0.30938 -0.01806 L 0.58829 -0.01134 " pathEditMode="relative" rAng="0" ptsTypes="AAA">
                                      <p:cBhvr>
                                        <p:cTn id="50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2.96296E-6 L 0.30938 -0.01111 L 0.58828 -0.00695 " pathEditMode="relative" rAng="0" ptsTypes="AAA">
                                      <p:cBhvr>
                                        <p:cTn id="50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2.59259E-6 L 0.30938 -0.01806 L 0.58828 -0.01135 " pathEditMode="relative" rAng="0" ptsTypes="AAA">
                                      <p:cBhvr>
                                        <p:cTn id="51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8.33333E-7 -4.44444E-6 L 0.30938 -0.01805 L 0.58828 -0.01134 " pathEditMode="relative" rAng="0" ptsTypes="AAA">
                                      <p:cBhvr>
                                        <p:cTn id="51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3.7037E-6 L 0.30938 -0.01806 L 0.58828 -0.01135 " pathEditMode="relative" rAng="0" ptsTypes="AAA">
                                      <p:cBhvr>
                                        <p:cTn id="52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1.48148E-6 L 0.30938 -0.01806 L 0.58828 -0.01134 " pathEditMode="relative" rAng="0" ptsTypes="AAA">
                                      <p:cBhvr>
                                        <p:cTn id="524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3.7037E-7 L 0.30938 -0.01111 L 0.58829 -0.00694 " pathEditMode="relative" rAng="0" ptsTypes="AAA">
                                      <p:cBhvr>
                                        <p:cTn id="528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4.79167E-6 7.40741E-7 L 0.30938 -0.01806 L 0.58829 -0.01134 " pathEditMode="relative" rAng="0" ptsTypes="AAA">
                                      <p:cBhvr>
                                        <p:cTn id="53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4.79167E-6 2.22222E-6 L 0.30938 -0.01806 L 0.58829 -0.01134 " pathEditMode="relative" rAng="0" ptsTypes="AAA">
                                      <p:cBhvr>
                                        <p:cTn id="53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75E-6 3.7037E-7 L 0.30938 -0.01806 L 0.58829 -0.01134 " pathEditMode="relative" rAng="0" ptsTypes="AAA">
                                      <p:cBhvr>
                                        <p:cTn id="54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4.79167E-6 -1.85185E-6 L 0.30938 -0.01805 L 0.58829 -0.01134 " pathEditMode="relative" rAng="0" ptsTypes="AAA">
                                      <p:cBhvr>
                                        <p:cTn id="544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3.7037E-7 L 0.30938 -0.01111 L 0.58828 -0.00694 " pathEditMode="relative" rAng="0" ptsTypes="AAA">
                                      <p:cBhvr>
                                        <p:cTn id="54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66667E-6 7.40741E-7 L 0.30938 -0.01806 L 0.58828 -0.01134 " pathEditMode="relative" rAng="0" ptsTypes="AAA">
                                      <p:cBhvr>
                                        <p:cTn id="55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1.66667E-6 2.22222E-6 L 0.30938 -0.01806 L 0.58828 -0.01134 " pathEditMode="relative" rAng="0" ptsTypes="AAA">
                                      <p:cBhvr>
                                        <p:cTn id="55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8.33333E-7 3.7037E-7 L 0.30938 -0.01806 L 0.58828 -0.01134 " pathEditMode="relative" rAng="0" ptsTypes="AAA">
                                      <p:cBhvr>
                                        <p:cTn id="56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1.66667E-6 -1.85185E-6 L 0.30938 -0.01805 L 0.58828 -0.01134 " pathEditMode="relative" rAng="0" ptsTypes="AAA">
                                      <p:cBhvr>
                                        <p:cTn id="564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3.7037E-7 L 0.30938 -0.01111 L 0.58829 -0.00694 " pathEditMode="relative" rAng="0" ptsTypes="AAA">
                                      <p:cBhvr>
                                        <p:cTn id="56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3.95833E-6 1.48148E-6 L 0.30938 -0.01806 L 0.58829 -0.01134 " pathEditMode="relative" rAng="0" ptsTypes="AAA">
                                      <p:cBhvr>
                                        <p:cTn id="572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3.95833E-6 2.96296E-6 L 0.30938 -0.01806 L 0.58829 -0.01135 " pathEditMode="relative" rAng="0" ptsTypes="AAA">
                                      <p:cBhvr>
                                        <p:cTn id="57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2.91667E-6 1.11111E-6 L 0.30938 -0.01806 L 0.58828 -0.01134 " pathEditMode="relative" rAng="0" ptsTypes="AAA">
                                      <p:cBhvr>
                                        <p:cTn id="58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3.95833E-6 -1.11111E-6 L 0.30938 -0.01805 L 0.58829 -0.01134 " pathEditMode="relative" rAng="0" ptsTypes="AAA">
                                      <p:cBhvr>
                                        <p:cTn id="58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8.33333E-7 3.7037E-7 L 0.30938 -0.01111 L 0.58828 -0.00694 " pathEditMode="relative" rAng="0" ptsTypes="AAA">
                                      <p:cBhvr>
                                        <p:cTn id="588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8.33333E-7 1.48148E-6 L 0.30938 -0.01806 L 0.58828 -0.01134 " pathEditMode="relative" rAng="0" ptsTypes="AAA">
                                      <p:cBhvr>
                                        <p:cTn id="592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8.33333E-7 2.96296E-6 L 0.30938 -0.01806 L 0.58828 -0.01135 " pathEditMode="relative" rAng="0" ptsTypes="AAA">
                                      <p:cBhvr>
                                        <p:cTn id="59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08333E-7 1.11111E-6 L 0.30937 -0.01806 L 0.58828 -0.01134 " pathEditMode="relative" rAng="0" ptsTypes="AAA">
                                      <p:cBhvr>
                                        <p:cTn id="60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8.33333E-7 -1.11111E-6 L 0.30938 -0.01805 L 0.58828 -0.01134 " pathEditMode="relative" rAng="0" ptsTypes="AAA">
                                      <p:cBhvr>
                                        <p:cTn id="60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4.58333E-6 -2.96296E-6 L 0.30938 -0.01111 L 0.58829 -0.00694 " pathEditMode="relative" rAng="0" ptsTypes="AAA">
                                      <p:cBhvr>
                                        <p:cTn id="608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4.58333E-6 -1.85185E-6 L 0.30938 -0.01805 L 0.58829 -0.01134 " pathEditMode="relative" rAng="0" ptsTypes="AAA">
                                      <p:cBhvr>
                                        <p:cTn id="612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4.58333E-6 -3.7037E-7 L 0.30938 -0.01806 L 0.58829 -0.01134 " pathEditMode="relative" rAng="0" ptsTypes="AAA">
                                      <p:cBhvr>
                                        <p:cTn id="61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3.75E-6 -2.22222E-6 L 0.30938 -0.01805 L 0.58829 -0.01134 " pathEditMode="relative" rAng="0" ptsTypes="AAA">
                                      <p:cBhvr>
                                        <p:cTn id="62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4.58333E-6 -4.44444E-6 L 0.30938 -0.01805 L 0.58829 -0.01134 " pathEditMode="relative" rAng="0" ptsTypes="AAA">
                                      <p:cBhvr>
                                        <p:cTn id="62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1.66667E-6 -2.96296E-6 L 0.30938 -0.01111 L 0.58828 -0.00694 " pathEditMode="relative" rAng="0" ptsTypes="AAA">
                                      <p:cBhvr>
                                        <p:cTn id="62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1.66667E-6 -1.85185E-6 L 0.30938 -0.01805 L 0.58828 -0.01134 " pathEditMode="relative" rAng="0" ptsTypes="AAA">
                                      <p:cBhvr>
                                        <p:cTn id="63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1.66667E-6 -3.7037E-7 L 0.30938 -0.01806 L 0.58828 -0.01134 " pathEditMode="relative" rAng="0" ptsTypes="AAA">
                                      <p:cBhvr>
                                        <p:cTn id="63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6.25E-7 -2.22222E-6 L 0.30938 -0.01805 L 0.58828 -0.01134 " pathEditMode="relative" rAng="0" ptsTypes="AAA">
                                      <p:cBhvr>
                                        <p:cTn id="64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1.66667E-6 -0.04236 L 0.30938 -0.04907 L 0.58828 -0.04675 " pathEditMode="relative" rAng="0" ptsTypes="AAA">
                                      <p:cBhvr>
                                        <p:cTn id="64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30937 -0.01111 L 0.58828 -0.00694 " pathEditMode="relative" rAng="0" ptsTypes="AAA">
                                      <p:cBhvr>
                                        <p:cTn id="64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1.11111E-6 L 0.30937 -0.01805 L 0.58828 -0.01134 " pathEditMode="relative" rAng="0" ptsTypes="AAA">
                                      <p:cBhvr>
                                        <p:cTn id="65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0.30937 -0.01806 L 0.58828 -0.01134 " pathEditMode="relative" rAng="0" ptsTypes="AAA">
                                      <p:cBhvr>
                                        <p:cTn id="65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1.48148E-6 L 0.30937 -0.01805 L 0.58828 -0.01134 " pathEditMode="relative" rAng="0" ptsTypes="AAA">
                                      <p:cBhvr>
                                        <p:cTn id="66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3.7037E-6 L 0.30937 -0.01805 L 0.58828 -0.01134 " pathEditMode="relative" rAng="0" ptsTypes="AAA">
                                      <p:cBhvr>
                                        <p:cTn id="66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2.22222E-6 L 0.30938 -0.01111 L 0.58829 -0.00694 " pathEditMode="relative" rAng="0" ptsTypes="AAA">
                                      <p:cBhvr>
                                        <p:cTn id="66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1.11111E-6 L 0.30938 -0.01805 L 0.58829 -0.01134 " pathEditMode="relative" rAng="0" ptsTypes="AAA">
                                      <p:cBhvr>
                                        <p:cTn id="67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3.7037E-7 L 0.30938 -0.01806 L 0.58829 -0.01134 " pathEditMode="relative" rAng="0" ptsTypes="AAA">
                                      <p:cBhvr>
                                        <p:cTn id="67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-1.48148E-6 L 0.30938 -0.01805 L 0.58828 -0.01134 " pathEditMode="relative" rAng="0" ptsTypes="AAA">
                                      <p:cBhvr>
                                        <p:cTn id="68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-3.7037E-6 L 0.30938 -0.01805 L 0.58829 -0.01134 " pathEditMode="relative" rAng="0" ptsTypes="AAA">
                                      <p:cBhvr>
                                        <p:cTn id="68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44444E-6 L 0.30937 -0.01112 L 0.58828 -0.00695 " pathEditMode="relative" rAng="0" ptsTypes="AAA">
                                      <p:cBhvr>
                                        <p:cTn id="68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29167E-6 -4.44444E-6 L 0.30937 -0.01805 L 0.58828 -0.01134 " pathEditMode="relative" rAng="0" ptsTypes="AAA">
                                      <p:cBhvr>
                                        <p:cTn id="69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29167E-6 -2.96296E-6 L 0.30937 -0.01805 L 0.58828 -0.01134 " pathEditMode="relative" rAng="0" ptsTypes="AAA">
                                      <p:cBhvr>
                                        <p:cTn id="69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125E-6 -4.81481E-6 L 0.30937 -0.01805 L 0.58828 -0.01134 " pathEditMode="relative" rAng="0" ptsTypes="AAA">
                                      <p:cBhvr>
                                        <p:cTn id="70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9167E-6 2.96296E-6 L 0.30937 -0.01806 L 0.58828 -0.01135 " pathEditMode="relative" rAng="0" ptsTypes="AAA">
                                      <p:cBhvr>
                                        <p:cTn id="7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44444E-6 L 0.30938 -0.01112 L 0.58829 -0.00695 " pathEditMode="relative" rAng="0" ptsTypes="AAA">
                                      <p:cBhvr>
                                        <p:cTn id="7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58333E-6 -4.44444E-6 L 0.30938 -0.01805 L 0.58829 -0.01134 " pathEditMode="relative" rAng="0" ptsTypes="AAA">
                                      <p:cBhvr>
                                        <p:cTn id="7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58333E-6 -2.96296E-6 L 0.30938 -0.01805 L 0.58829 -0.01134 " pathEditMode="relative" rAng="0" ptsTypes="AAA">
                                      <p:cBhvr>
                                        <p:cTn id="7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75E-6 -4.81481E-6 L 0.30938 -0.01805 L 0.58829 -0.01134 " pathEditMode="relative" rAng="0" ptsTypes="AAA">
                                      <p:cBhvr>
                                        <p:cTn id="72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58333E-6 2.96296E-6 L 0.30938 -0.01806 L 0.58829 -0.01135 " pathEditMode="relative" rAng="0" ptsTypes="AAA">
                                      <p:cBhvr>
                                        <p:cTn id="72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81481E-6 L 0.30937 -0.01111 L 0.58828 -0.00694 " pathEditMode="relative" rAng="0" ptsTypes="AAA">
                                      <p:cBhvr>
                                        <p:cTn id="72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125E-6 -3.7037E-6 L 0.30937 -0.01805 L 0.58828 -0.01134 " pathEditMode="relative" rAng="0" ptsTypes="AAA">
                                      <p:cBhvr>
                                        <p:cTn id="73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125E-6 -2.22222E-6 L 0.30937 -0.01805 L 0.58828 -0.01134 " pathEditMode="relative" rAng="0" ptsTypes="AAA">
                                      <p:cBhvr>
                                        <p:cTn id="73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95833E-6 -2.59259E-6 L 0.30937 -0.01805 L 0.58828 -0.01134 " pathEditMode="relative" rAng="0" ptsTypes="AAA">
                                      <p:cBhvr>
                                        <p:cTn id="74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125E-6 3.7037E-6 L 0.30937 -0.01806 L 0.58828 -0.01135 " pathEditMode="relative" rAng="0" ptsTypes="AAA">
                                      <p:cBhvr>
                                        <p:cTn id="7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75E-6 -4.81481E-6 L 0.30938 -0.01111 L 0.58829 -0.00694 " pathEditMode="relative" rAng="0" ptsTypes="AAA">
                                      <p:cBhvr>
                                        <p:cTn id="74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75E-6 -3.7037E-6 L 0.30938 -0.01805 L 0.58829 -0.01134 " pathEditMode="relative" rAng="0" ptsTypes="AAA">
                                      <p:cBhvr>
                                        <p:cTn id="752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75E-6 -2.22222E-6 L 0.30938 -0.01805 L 0.58829 -0.01134 " pathEditMode="relative" rAng="0" ptsTypes="AAA">
                                      <p:cBhvr>
                                        <p:cTn id="75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91667E-6 -2.59259E-6 L 0.30938 -0.01805 L 0.58828 -0.01134 " pathEditMode="relative" rAng="0" ptsTypes="AAA">
                                      <p:cBhvr>
                                        <p:cTn id="76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75E-6 3.7037E-6 L 0.30938 -0.01806 L 0.58829 -0.01135 " pathEditMode="relative" rAng="0" ptsTypes="AAA">
                                      <p:cBhvr>
                                        <p:cTn id="76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29167E-6 3.33333E-6 L 0.30937 -0.01111 L 0.58828 -0.00695 " pathEditMode="relative" rAng="0" ptsTypes="AAA">
                                      <p:cBhvr>
                                        <p:cTn id="768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2.96296E-6 L 0.30937 -0.01806 L 0.58828 -0.01135 " pathEditMode="relative" rAng="0" ptsTypes="AAA">
                                      <p:cBhvr>
                                        <p:cTn id="77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4.44444E-6 L 0.30937 -0.01806 L 0.58828 -0.01135 " pathEditMode="relative" rAng="0" ptsTypes="AAA">
                                      <p:cBhvr>
                                        <p:cTn id="77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125E-6 4.07407E-6 L 0.30937 -0.01806 L 0.58828 -0.01135 " pathEditMode="relative" rAng="0" ptsTypes="AAA">
                                      <p:cBhvr>
                                        <p:cTn id="78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29167E-6 3.7037E-7 L 0.30937 -0.01806 L 0.58828 -0.01134 " pathEditMode="relative" rAng="0" ptsTypes="AAA">
                                      <p:cBhvr>
                                        <p:cTn id="784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58333E-6 3.33333E-6 L 0.30938 -0.01111 L 0.58829 -0.00695 " pathEditMode="relative" rAng="0" ptsTypes="AAA">
                                      <p:cBhvr>
                                        <p:cTn id="78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58333E-6 2.96296E-6 L 0.30938 -0.01806 L 0.58829 -0.01135 " pathEditMode="relative" rAng="0" ptsTypes="AAA">
                                      <p:cBhvr>
                                        <p:cTn id="79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58333E-6 4.44444E-6 L 0.30938 -0.01806 L 0.58829 -0.01135 " pathEditMode="relative" rAng="0" ptsTypes="AAA">
                                      <p:cBhvr>
                                        <p:cTn id="796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75E-6 4.07407E-6 L 0.30938 -0.01806 L 0.58829 -0.01135 " pathEditMode="relative" rAng="0" ptsTypes="AAA">
                                      <p:cBhvr>
                                        <p:cTn id="800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4.58333E-6 3.7037E-7 L 0.30938 -0.01806 L 0.58829 -0.01134 " pathEditMode="relative" rAng="0" ptsTypes="AAA">
                                      <p:cBhvr>
                                        <p:cTn id="80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0938 -0.01111 L 0.58828 -0.00694 " pathEditMode="relative" rAng="0" ptsTypes="AAA">
                                      <p:cBhvr>
                                        <p:cTn id="808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7.40741E-7 L 0.30938 -0.01806 L 0.58828 -0.01134 " pathEditMode="relative" rAng="0" ptsTypes="AAA">
                                      <p:cBhvr>
                                        <p:cTn id="812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2.22222E-6 L 0.30938 -0.01806 L 0.58828 -0.01134 " pathEditMode="relative" rAng="0" ptsTypes="AAA">
                                      <p:cBhvr>
                                        <p:cTn id="81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3.7037E-7 L 0.30938 -0.01806 L 0.58828 -0.01134 " pathEditMode="relative" rAng="0" ptsTypes="AAA">
                                      <p:cBhvr>
                                        <p:cTn id="820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1.85185E-6 L 0.30938 -0.01805 L 0.58828 -0.01134 " pathEditMode="relative" rAng="0" ptsTypes="AAA">
                                      <p:cBhvr>
                                        <p:cTn id="824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0.30937 -0.01111 L 0.58828 -0.00694 " pathEditMode="relative" rAng="0" ptsTypes="AAA">
                                      <p:cBhvr>
                                        <p:cTn id="828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7.40741E-7 L 0.30937 -0.01806 L 0.58828 -0.01134 " pathEditMode="relative" rAng="0" ptsTypes="AAA">
                                      <p:cBhvr>
                                        <p:cTn id="832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66667E-6 2.22222E-6 L 0.30937 -0.01806 L 0.58828 -0.01134 " pathEditMode="relative" rAng="0" ptsTypes="AAA">
                                      <p:cBhvr>
                                        <p:cTn id="836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7037E-7 L 0.30937 -0.01806 L 0.58828 -0.01134 " pathEditMode="relative" rAng="0" ptsTypes="AAA">
                                      <p:cBhvr>
                                        <p:cTn id="840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66667E-6 -1.85185E-6 L 0.30937 -0.01805 L 0.58828 -0.01134 " pathEditMode="relative" rAng="0" ptsTypes="AAA">
                                      <p:cBhvr>
                                        <p:cTn id="844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3.7037E-6 L 0.30938 -0.01111 L 0.58828 -0.00694 " pathEditMode="relative" rAng="0" ptsTypes="AAA">
                                      <p:cBhvr>
                                        <p:cTn id="84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08333E-6 -2.59259E-6 L 0.30938 -0.01805 L 0.58828 -0.01134 " pathEditMode="relative" rAng="0" ptsTypes="AAA">
                                      <p:cBhvr>
                                        <p:cTn id="85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08333E-6 -1.11111E-6 L 0.30938 -0.01805 L 0.58828 -0.01134 " pathEditMode="relative" rAng="0" ptsTypes="AAA">
                                      <p:cBhvr>
                                        <p:cTn id="85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5E-6 -2.96296E-6 L 0.30938 -0.01805 L 0.58828 -0.01134 " pathEditMode="relative" rAng="0" ptsTypes="AAA">
                                      <p:cBhvr>
                                        <p:cTn id="86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6 4.81481E-6 L 0.30938 -0.01806 L 0.58828 -0.01135 " pathEditMode="relative" rAng="0" ptsTypes="AAA">
                                      <p:cBhvr>
                                        <p:cTn id="864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3.7037E-6 L 0.30937 -0.01111 L 0.58828 -0.00694 " pathEditMode="relative" rAng="0" ptsTypes="AAA">
                                      <p:cBhvr>
                                        <p:cTn id="86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8.33333E-7 -2.59259E-6 L 0.30937 -0.01805 L 0.58828 -0.01134 " pathEditMode="relative" rAng="0" ptsTypes="AAA">
                                      <p:cBhvr>
                                        <p:cTn id="87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8.33333E-7 -1.11111E-6 L 0.30937 -0.01805 L 0.58828 -0.01134 " pathEditMode="relative" rAng="0" ptsTypes="AAA">
                                      <p:cBhvr>
                                        <p:cTn id="87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1.875E-6 -2.96296E-6 L 0.30937 -0.01805 L 0.58828 -0.01134 " pathEditMode="relative" rAng="0" ptsTypes="AAA">
                                      <p:cBhvr>
                                        <p:cTn id="880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8.33333E-7 4.81481E-6 L 0.30937 -0.01806 L 0.58828 -0.01135 " pathEditMode="relative" rAng="0" ptsTypes="AAA">
                                      <p:cBhvr>
                                        <p:cTn id="88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2.96296E-6 L 0.30938 -0.01111 L 0.58828 -0.00694 " pathEditMode="relative" rAng="0" ptsTypes="AAA">
                                      <p:cBhvr>
                                        <p:cTn id="888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1.25E-6 -1.85185E-6 L 0.30938 -0.01805 L 0.58828 -0.01134 " pathEditMode="relative" rAng="0" ptsTypes="AAA">
                                      <p:cBhvr>
                                        <p:cTn id="892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1.25E-6 -3.7037E-7 L 0.30938 -0.01806 L 0.58828 -0.01134 " pathEditMode="relative" rAng="0" ptsTypes="AAA">
                                      <p:cBhvr>
                                        <p:cTn id="896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4.16667E-7 -2.22222E-6 L 0.30938 -0.01805 L 0.58828 -0.01134 " pathEditMode="relative" rAng="0" ptsTypes="AAA">
                                      <p:cBhvr>
                                        <p:cTn id="900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1.25E-6 -4.44444E-6 L 0.30938 -0.01805 L 0.58828 -0.01134 " pathEditMode="relative" rAng="0" ptsTypes="AAA">
                                      <p:cBhvr>
                                        <p:cTn id="90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1.875E-6 -2.96296E-6 L 0.30937 -0.01111 L 0.58828 -0.00694 " pathEditMode="relative" rAng="0" ptsTypes="AAA">
                                      <p:cBhvr>
                                        <p:cTn id="90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1.875E-6 -1.85185E-6 L 0.30937 -0.01805 L 0.58828 -0.01134 " pathEditMode="relative" rAng="0" ptsTypes="AAA">
                                      <p:cBhvr>
                                        <p:cTn id="912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1.875E-6 -3.7037E-7 L 0.30937 -0.01806 L 0.58828 -0.01134 " pathEditMode="relative" rAng="0" ptsTypes="AAA">
                                      <p:cBhvr>
                                        <p:cTn id="916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70833E-6 -2.22222E-6 L 0.30937 -0.01805 L 0.58828 -0.01134 " pathEditMode="relative" rAng="0" ptsTypes="AAA">
                                      <p:cBhvr>
                                        <p:cTn id="92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1.875E-6 -4.44444E-6 L 0.30937 -0.01805 L 0.58828 -0.01134 " pathEditMode="relative" rAng="0" ptsTypes="AAA">
                                      <p:cBhvr>
                                        <p:cTn id="924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08333E-6 3.7037E-6 L 0.30938 -0.01111 L 0.58828 -0.00695 " pathEditMode="relative" rAng="0" ptsTypes="AAA">
                                      <p:cBhvr>
                                        <p:cTn id="928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6 4.81481E-6 L 0.30938 -0.01806 L 0.58828 -0.01135 " pathEditMode="relative" rAng="0" ptsTypes="AAA">
                                      <p:cBhvr>
                                        <p:cTn id="932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6 -3.7037E-6 L 0.30938 -0.01805 L 0.58828 -0.01134 " pathEditMode="relative" rAng="0" ptsTypes="AAA">
                                      <p:cBhvr>
                                        <p:cTn id="93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1.25E-6 4.44444E-6 L 0.30938 -0.01806 L 0.58828 -0.01135 " pathEditMode="relative" rAng="0" ptsTypes="AAA">
                                      <p:cBhvr>
                                        <p:cTn id="940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08333E-6 2.22222E-6 L 0.30938 -0.01806 L 0.58828 -0.01134 " pathEditMode="relative" rAng="0" ptsTypes="AAA">
                                      <p:cBhvr>
                                        <p:cTn id="944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1.04167E-6 3.7037E-6 L 0.30937 -0.01111 L 0.58828 -0.00695 " pathEditMode="relative" rAng="0" ptsTypes="AAA">
                                      <p:cBhvr>
                                        <p:cTn id="94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1.04167E-6 4.81481E-6 L 0.30937 -0.01806 L 0.58828 -0.01135 " pathEditMode="relative" rAng="0" ptsTypes="AAA">
                                      <p:cBhvr>
                                        <p:cTn id="95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1.04167E-6 -3.7037E-6 L 0.30937 -0.01805 L 0.58828 -0.01134 " pathEditMode="relative" rAng="0" ptsTypes="AAA">
                                      <p:cBhvr>
                                        <p:cTn id="956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1.875E-6 4.44444E-6 L 0.30937 -0.01806 L 0.58828 -0.01135 " pathEditMode="relative" rAng="0" ptsTypes="AAA">
                                      <p:cBhvr>
                                        <p:cTn id="960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1.04167E-6 -0.04236 L 0.30937 -0.04908 L 0.58828 -0.04676 " pathEditMode="relative" rAng="0" ptsTypes="AAA">
                                      <p:cBhvr>
                                        <p:cTn id="964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up 273"/>
          <p:cNvGrpSpPr/>
          <p:nvPr/>
        </p:nvGrpSpPr>
        <p:grpSpPr>
          <a:xfrm>
            <a:off x="5692575" y="1539251"/>
            <a:ext cx="662940" cy="1284202"/>
            <a:chOff x="1991638" y="4296427"/>
            <a:chExt cx="814192" cy="1499679"/>
          </a:xfrm>
        </p:grpSpPr>
        <p:sp>
          <p:nvSpPr>
            <p:cNvPr id="275" name="Yamuk 274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Yamuk 275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Dikdörtgen 276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Dikdörtgen 277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Yuvarlatılmış Dikdörtgen 278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Düz Bağlayıcı 279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Düz Bağlayıcı 280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Düz Bağlayıcı 281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3" name="Resim 2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064217" y="3552845"/>
            <a:ext cx="2210740" cy="1278158"/>
          </a:xfrm>
          <a:prstGeom prst="rect">
            <a:avLst/>
          </a:prstGeom>
        </p:spPr>
      </p:pic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2. Hataya karşı dayanıklı (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Fault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tolerance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5689063" y="3224506"/>
            <a:ext cx="662940" cy="1284202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52" y="1976223"/>
            <a:ext cx="3706299" cy="3051905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104353" y="1701516"/>
            <a:ext cx="2210739" cy="127815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206605" y="24399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07" y="3593692"/>
            <a:ext cx="464347" cy="464347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06604" y="253577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06604" y="24909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99997" y="25461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6603" y="24847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06735" y="243996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06734" y="253577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06734" y="24909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100127" y="25461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106733" y="24847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212844" y="24540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12843" y="25498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212843" y="25050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206236" y="25601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12842" y="24987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112974" y="245401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12973" y="25498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112973" y="250501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06366" y="256019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112972" y="249877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206421" y="24316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206420" y="25274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206420" y="24826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199813" y="25378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206419" y="24764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106551" y="24316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106550" y="252748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06550" y="24826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99943" y="25378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06549" y="247643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212660" y="24457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212659" y="25415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12659" y="24967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06052" y="25519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658" y="24904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112790" y="244572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112789" y="25415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12789" y="249672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106182" y="255190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112788" y="249048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303540" y="3876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03539" y="39719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303539" y="3927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296932" y="39823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303538" y="39209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203670" y="38761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203669" y="39719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203669" y="39271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197062" y="39823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203668" y="39209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309779" y="38901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309778" y="39860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309778" y="3941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03171" y="3996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309777" y="39349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209909" y="38901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209908" y="39860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209908" y="3941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203301" y="3996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209907" y="39349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303356" y="38678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03355" y="396367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303355" y="3918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296748" y="39740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303354" y="3912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203486" y="386786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203485" y="396367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203485" y="391885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196878" y="397404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203484" y="39126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309595" y="38819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309594" y="39777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309594" y="3932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302987" y="39880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2309593" y="39266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209725" y="38819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209724" y="39777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209724" y="39329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203117" y="39880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209723" y="39266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975900" y="22320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975899" y="23278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975899" y="22830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969292" y="23382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975898" y="22767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876030" y="22320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1876029" y="232785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1876029" y="228303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869422" y="23382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876028" y="227679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982139" y="22460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982138" y="23418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982138" y="22970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975531" y="23522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982137" y="22908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882269" y="22460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882268" y="234189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1882268" y="22970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875661" y="23522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882267" y="229084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975716" y="22237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975715" y="2319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975715" y="22747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969108" y="23299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975714" y="22685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1875846" y="222375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1875845" y="231956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1875845" y="22747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1869238" y="232993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875844" y="226850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981955" y="22377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981954" y="23336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981954" y="22887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975347" y="23439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981953" y="22825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882085" y="223779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882084" y="233360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882084" y="22887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875477" y="23439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882083" y="228255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998669" y="4058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998668" y="41544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998668" y="41096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992061" y="416485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998667" y="41034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898799" y="405867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898798" y="415448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898798" y="410967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892191" y="416485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898797" y="410343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2004908" y="40727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2004907" y="41685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2004907" y="41237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998300" y="41789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2004906" y="4117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905038" y="407271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905037" y="41685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905037" y="412371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898430" y="417890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1905036" y="411747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1998485" y="40503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1998484" y="4146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1998484" y="4101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991877" y="415656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998483" y="40951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98615" y="405038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898614" y="414619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1898614" y="410138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892007" y="415656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898613" y="409514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004724" y="40644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004723" y="41602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004723" y="411542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998116" y="417061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2004722" y="41091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904854" y="4064429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904853" y="416024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904853" y="411542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898246" y="417061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1904852" y="410918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1956632" y="4346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1956631" y="44421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1956631" y="43973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1950024" y="44524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1956630" y="43910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1856762" y="434630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1856761" y="444211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1856761" y="439730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50154" y="445249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56760" y="439106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962871" y="43603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962870" y="44561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962870" y="44113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1956263" y="44665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1962869" y="44051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1863001" y="436035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863000" y="445616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1863000" y="441135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1856393" y="446653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1862999" y="440511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1956448" y="43380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1956447" y="4433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1956447" y="43890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1949840" y="44442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1956446" y="43827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1856578" y="4338017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1856577" y="443382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1856577" y="438901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849970" y="444420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1856576" y="438277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1962687" y="43520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962686" y="44478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962686" y="44030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956079" y="44582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962685" y="43968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1862817" y="4352063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862816" y="444787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862816" y="440306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856209" y="4458246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862815" y="4396821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4" name="Resim 2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25" y="1504783"/>
            <a:ext cx="1232971" cy="12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3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C 0.103 -0.0037 0.21133 0.22778 0.31446 0.22384 C 0.40743 0.22523 0.48164 0.24722 0.57474 0.24861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7" y="12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0.00046 C 0.103 -0.00648 0.21094 0.22014 0.31407 0.21435 C 0.40691 0.21644 0.48438 0.20394 0.57735 0.20625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67" y="10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0.00046 C 0.10313 -0.00648 0.21198 0.2331 0.31511 0.22731 C 0.40795 0.2294 0.4806 0.25 0.5737 0.25254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85" y="12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0.00046 C 0.103 -0.00648 0.19883 0.21551 0.30196 0.20949 C 0.39493 0.21181 0.49271 0.24468 0.58568 0.24699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84" y="1236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0.00046 C 0.103 -0.00648 0.228 0.24144 0.33112 0.23542 C 0.42396 0.2375 0.503 0.26505 0.5961 0.2673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1338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0.00023 C 0.103 -0.00393 0.22487 0.23866 0.32787 0.23519 C 0.42083 0.23634 0.5207 0.25162 0.6138 0.25324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0" y="126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-0.00023 C 0.103 -0.00625 0.21133 0.24607 0.31445 0.24028 C 0.40742 0.24236 0.50456 0.23982 0.59766 0.24236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83" y="1213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04167E-6 -0.00046 C 0.103 -0.00648 0.22708 0.2294 0.33008 0.22338 C 0.42305 0.22546 0.50456 0.26574 0.59766 0.26829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83" y="1342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0.00046 C 0.103 -0.00648 0.22122 0.21273 0.32435 0.20671 C 0.41732 0.2088 0.49206 0.24074 0.58516 0.24329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58" y="1217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04167E-6 -0.00023 C 0.103 -0.00625 0.21706 0.23773 0.32018 0.23195 C 0.41315 0.23403 0.4957 0.25764 0.5888 0.25996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40" y="130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4.44444E-6 C 0.103 -0.0037 0.22019 0.26389 0.32318 0.26019 C 0.41628 0.26158 0.49948 0.27755 0.59232 0.27917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9" y="1395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5E-6 -0.00046 C 0.103 -0.00648 0.19727 0.22848 0.3004 0.22246 C 0.39323 0.22454 0.48334 0.26667 0.57631 0.26922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15" y="1347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5E-6 -0.00023 C 0.103 -0.00625 0.21498 0.24815 0.3181 0.24213 C 0.41094 0.24421 0.49688 0.23171 0.58985 0.23403 " pathEditMode="relative" rAng="0" ptsTypes="AAA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92" y="1213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4.16667E-6 -0.00023 C 0.103 -0.00625 0.21081 0.24699 0.31381 0.24098 C 0.40678 0.24306 0.4931 0.21945 0.5862 0.22176 " pathEditMode="relative" rAng="0" ptsTypes="AAA">
                                      <p:cBhvr>
                                        <p:cTn id="6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10" y="120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E-6 -0.00024 C 0.103 -0.00625 0.20092 0.23495 0.30404 0.22893 C 0.39701 0.23101 0.47383 0.24351 0.56693 0.24606 " pathEditMode="relative" rAng="0" ptsTypes="A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231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C 0.10313 -0.0037 0.23008 0.23496 0.33334 0.23125 C 0.42617 0.23264 0.47656 0.24445 0.56953 0.24584 " pathEditMode="relative" rAng="0" ptsTypes="AAA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7" y="1229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875E-6 -0.00046 C 0.103 -0.00648 0.20404 0.24514 0.30703 0.23912 C 0.4 0.24121 0.48906 0.21019 0.5819 0.2125 " pathEditMode="relative" rAng="0" ptsTypes="AAA"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89" y="119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1.875E-6 -0.00023 C 0.103 -0.00625 0.21706 0.22408 0.32005 0.21783 C 0.41302 0.22014 0.5099 0.24838 0.60287 0.2507 " pathEditMode="relative" rAng="0" ptsTypes="AAA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43" y="1254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1.04167E-6 -0.00023 C 0.103 -0.00625 0.20039 0.23403 0.30339 0.22801 C 0.39636 0.2301 0.49987 0.20556 0.59297 0.20787 " pathEditMode="relative" rAng="0" ptsTypes="AAA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8" y="114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1.875E-6 -0.00047 C 0.103 -0.00649 0.21966 0.24328 0.32279 0.23726 C 0.41576 0.23958 0.50404 0.25115 0.59714 0.25347 " pathEditMode="relative" rAng="0" ptsTypes="AAA">
                                      <p:cBhvr>
                                        <p:cTn id="8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57" y="1268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-3.7037E-6 C 0.103 -0.0037 0.21862 0.23588 0.32175 0.23241 C 0.41472 0.2338 0.49688 0.26713 0.58985 0.26899 " pathEditMode="relative" rAng="0" ptsTypes="AAA">
                                      <p:cBhvr>
                                        <p:cTn id="8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92" y="1344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4.16667E-6 -0.00023 C 0.103 -0.00625 0.18842 0.21459 0.29154 0.20857 C 0.38438 0.21065 0.49428 0.23704 0.58724 0.23959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62" y="1199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4.16667E-6 -0.00046 C 0.103 -0.00648 0.20612 0.21736 0.30912 0.21134 C 0.40209 0.21343 0.48907 0.25648 0.58191 0.25903 " pathEditMode="relative" rAng="0" ptsTypes="AAA">
                                      <p:cBhvr>
                                        <p:cTn id="9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89" y="1296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3.33333E-6 -0.00023 C 0.103 -0.00625 0.20456 0.21181 0.30756 0.20579 C 0.40052 0.20787 0.49271 0.2419 0.58568 0.24422 " pathEditMode="relative" rAng="0" ptsTypes="AAA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84" y="12222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4.16667E-6 -0.00047 C 0.103 -0.00649 0.21967 0.22384 0.32266 0.21782 C 0.41563 0.2199 0.47487 0.25 0.56797 0.25254 " pathEditMode="relative" rAng="0" ptsTypes="A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1263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1.04167E-6 -3.7037E-6 C 0.103 -0.0037 0.21445 0.25926 0.31745 0.25556 C 0.41042 0.25695 0.51771 0.25 0.61068 0.25139 " pathEditMode="relative" rAng="0" ptsTypes="AAA">
                                      <p:cBhvr>
                                        <p:cTn id="10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1277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1.04167E-6 -2.59259E-6 C 0.103 -0.00602 0.20365 0.24815 0.30677 0.24213 C 0.39961 0.24422 0.49427 0.22246 0.58724 0.22477 " pathEditMode="relative" rAng="0" ptsTypes="AAA">
                                      <p:cBhvr>
                                        <p:cTn id="1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62" y="1210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1.04167E-6 -1.11111E-6 C 0.10313 -0.00602 0.22279 0.25718 0.32604 0.25139 C 0.41875 0.25324 0.50873 0.26296 0.60182 0.26551 " pathEditMode="relative" rAng="0" ptsTypes="AAA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1326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08333E-7 -0.00046 C 0.10313 -0.00648 0.22552 0.23125 0.32865 0.22547 C 0.42148 0.22755 0.50247 0.2132 0.59557 0.21551 " pathEditMode="relative" rAng="0" ptsTypes="AAA">
                                      <p:cBhvr>
                                        <p:cTn id="1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79" y="1129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1.04167E-6 -0.00047 C 0.10313 -0.00649 0.21289 0.23402 0.31602 0.228 C 0.40899 0.23009 0.51185 0.26504 0.60495 0.26736 " pathEditMode="relative" rAng="0" ptsTypes="AAA">
                                      <p:cBhvr>
                                        <p:cTn id="1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1338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5E-6 2.96296E-6 C 0.103 -0.00371 0.20157 0.25092 0.30469 0.24699 C 0.3974 0.24838 0.49727 0.25277 0.59024 0.25416 " pathEditMode="relative" rAng="0" ptsTypes="AAA">
                                      <p:cBhvr>
                                        <p:cTn id="1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5" y="12708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5E-6 -0.00047 C 0.103 -0.00649 0.20365 0.18495 0.30665 0.17893 C 0.39948 0.18101 0.48334 0.22523 0.57631 0.22754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15" y="1138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5E-6 -0.00023 C 0.103 -0.00625 0.16915 0.25556 0.27214 0.24954 C 0.36511 0.25139 0.48946 0.25926 0.58256 0.26181 " pathEditMode="relative" rAng="0" ptsTypes="AAA">
                                      <p:cBhvr>
                                        <p:cTn id="1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28" y="13102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4.16667E-6 -0.00047 C 0.10313 -0.00649 0.20144 0.23032 0.30456 0.22453 C 0.3974 0.22662 0.48803 0.23981 0.58099 0.24236 " pathEditMode="relative" rAng="0" ptsTypes="AAA">
                                      <p:cBhvr>
                                        <p:cTn id="14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9" y="1213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5E-6 1.48148E-6 C 0.103 -0.00602 0.18477 0.21759 0.28777 0.21157 C 0.38073 0.21366 0.4931 0.22685 0.5862 0.2294 " pathEditMode="relative" rAng="0" ptsTypes="AAA">
                                      <p:cBhvr>
                                        <p:cTn id="1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10" y="11458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1.875E-6 2.96296E-6 C 0.103 -0.00371 0.19831 0.2544 0.30143 0.25069 C 0.39427 0.25208 0.49271 0.22824 0.58568 0.22986 " pathEditMode="relative" rAng="0" ptsTypes="AAA">
                                      <p:cBhvr>
                                        <p:cTn id="14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84" y="1254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1.875E-6 -0.00047 C 0.103 -0.00649 0.22175 0.22384 0.32474 0.21805 C 0.41771 0.22013 0.49623 0.21412 0.58932 0.21643 " pathEditMode="relative" rAng="0" ptsTypes="AAA">
                                      <p:cBhvr>
                                        <p:cTn id="15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66" y="1094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1.875E-6 -0.00023 C 0.103 -0.00625 0.21771 0.23866 0.32084 0.23264 C 0.41367 0.23496 0.48698 0.25394 0.57995 0.25625 " pathEditMode="relative" rAng="0" ptsTypes="AAA">
                                      <p:cBhvr>
                                        <p:cTn id="15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12824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1.04167E-6 -0.00024 C 0.10625 -0.00625 0.2043 0.18889 0.31068 0.18287 L 0.5974 0.18958 " pathEditMode="relative" rAng="0" ptsTypes="AAA">
                                      <p:cBhvr>
                                        <p:cTn id="16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70" y="949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1.875E-6 -0.00023 C 0.103 -0.00625 0.20612 0.23866 0.30925 0.23287 C 0.40222 0.23495 0.49688 0.25 0.58985 0.25254 " pathEditMode="relative" rAng="0" ptsTypes="AAA">
                                      <p:cBhvr>
                                        <p:cTn id="16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92" y="12639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30937 -0.01111 L 0.58828 -0.00694 " pathEditMode="relative" rAng="0" ptsTypes="AAA">
                                      <p:cBhvr>
                                        <p:cTn id="16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7.40741E-7 L 0.30937 -0.01805 L 0.58828 -0.01134 " pathEditMode="relative" rAng="0" ptsTypes="AAA">
                                      <p:cBhvr>
                                        <p:cTn id="1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7.40741E-7 L 0.30937 -0.01806 L 0.58828 -0.01134 " pathEditMode="relative" rAng="0" ptsTypes="AAA">
                                      <p:cBhvr>
                                        <p:cTn id="17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1.11111E-6 L 0.30937 -0.01805 L 0.58828 -0.01134 " pathEditMode="relative" rAng="0" ptsTypes="A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3.33333E-6 L 0.30937 -0.01805 L 0.58828 -0.01134 " pathEditMode="relative" rAng="0" ptsTypes="AAA">
                                      <p:cBhvr>
                                        <p:cTn id="1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1.85185E-6 L 0.30938 -0.01111 L 0.58829 -0.00694 " pathEditMode="relative" rAng="0" ptsTypes="AAA">
                                      <p:cBhvr>
                                        <p:cTn id="18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7.40741E-7 L 0.30938 -0.01805 L 0.58829 -0.01134 " pathEditMode="relative" rAng="0" ptsTypes="AAA">
                                      <p:cBhvr>
                                        <p:cTn id="19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7.40741E-7 L 0.30938 -0.01806 L 0.58829 -0.01134 " pathEditMode="relative" rAng="0" ptsTypes="AAA">
                                      <p:cBhvr>
                                        <p:cTn id="19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-1.11111E-6 L 0.30938 -0.01805 L 0.58828 -0.01134 " pathEditMode="relative" rAng="0" ptsTypes="AAA">
                                      <p:cBhvr>
                                        <p:cTn id="20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-3.33333E-6 L 0.30938 -0.01805 L 0.58829 -0.01134 " pathEditMode="relative" rAng="0" ptsTypes="AAA">
                                      <p:cBhvr>
                                        <p:cTn id="20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81481E-6 L 0.30937 -0.01112 L 0.58828 -0.00695 " pathEditMode="relative" rAng="0" ptsTypes="AAA">
                                      <p:cBhvr>
                                        <p:cTn id="20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29167E-6 -4.07407E-6 L 0.30937 -0.01805 L 0.58828 -0.01134 " pathEditMode="relative" rAng="0" ptsTypes="AAA">
                                      <p:cBhvr>
                                        <p:cTn id="21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29167E-6 -2.59259E-6 L 0.30937 -0.01805 L 0.58828 -0.01134 " pathEditMode="relative" rAng="0" ptsTypes="AAA">
                                      <p:cBhvr>
                                        <p:cTn id="21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125E-6 -4.44444E-6 L 0.30937 -0.01805 L 0.58828 -0.01134 " pathEditMode="relative" rAng="0" ptsTypes="AAA">
                                      <p:cBhvr>
                                        <p:cTn id="2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9167E-6 3.33333E-6 L 0.30937 -0.01806 L 0.58828 -0.01135 " pathEditMode="relative" rAng="0" ptsTypes="AAA">
                                      <p:cBhvr>
                                        <p:cTn id="22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81481E-6 L 0.30938 -0.01112 L 0.58829 -0.00695 " pathEditMode="relative" rAng="0" ptsTypes="AAA">
                                      <p:cBhvr>
                                        <p:cTn id="22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58333E-6 -4.07407E-6 L 0.30938 -0.01805 L 0.58829 -0.01134 " pathEditMode="relative" rAng="0" ptsTypes="AAA">
                                      <p:cBhvr>
                                        <p:cTn id="23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58333E-6 -2.59259E-6 L 0.30938 -0.01805 L 0.58829 -0.01134 " pathEditMode="relative" rAng="0" ptsTypes="AAA">
                                      <p:cBhvr>
                                        <p:cTn id="23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75E-6 -4.44444E-6 L 0.30938 -0.01805 L 0.58829 -0.01134 " pathEditMode="relative" rAng="0" ptsTypes="AAA">
                                      <p:cBhvr>
                                        <p:cTn id="24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58333E-6 3.33333E-6 L 0.30938 -0.01806 L 0.58829 -0.01135 " pathEditMode="relative" rAng="0" ptsTypes="AAA">
                                      <p:cBhvr>
                                        <p:cTn id="24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44444E-6 L 0.30937 -0.01111 L 0.58828 -0.00694 " pathEditMode="relative" rAng="0" ptsTypes="AAA">
                                      <p:cBhvr>
                                        <p:cTn id="24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125E-6 -3.33333E-6 L 0.30937 -0.01805 L 0.58828 -0.01134 " pathEditMode="relative" rAng="0" ptsTypes="AAA">
                                      <p:cBhvr>
                                        <p:cTn id="25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125E-6 -1.85185E-6 L 0.30937 -0.01805 L 0.58828 -0.01134 " pathEditMode="relative" rAng="0" ptsTypes="AAA">
                                      <p:cBhvr>
                                        <p:cTn id="25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95833E-6 -3.7037E-6 L 0.30937 -0.01805 L 0.58828 -0.01134 " pathEditMode="relative" rAng="0" ptsTypes="AAA">
                                      <p:cBhvr>
                                        <p:cTn id="26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125E-6 4.07407E-6 L 0.30937 -0.01806 L 0.58828 -0.01135 " pathEditMode="relative" rAng="0" ptsTypes="AAA">
                                      <p:cBhvr>
                                        <p:cTn id="2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75E-6 -4.44444E-6 L 0.30938 -0.01111 L 0.58829 -0.00694 " pathEditMode="relative" rAng="0" ptsTypes="AAA">
                                      <p:cBhvr>
                                        <p:cTn id="26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75E-6 -3.33333E-6 L 0.30938 -0.01805 L 0.58829 -0.01134 " pathEditMode="relative" rAng="0" ptsTypes="AAA">
                                      <p:cBhvr>
                                        <p:cTn id="27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75E-6 -1.85185E-6 L 0.30938 -0.01805 L 0.58829 -0.01134 " pathEditMode="relative" rAng="0" ptsTypes="AAA">
                                      <p:cBhvr>
                                        <p:cTn id="27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91667E-6 -3.7037E-6 L 0.30938 -0.01805 L 0.58828 -0.01134 " pathEditMode="relative" rAng="0" ptsTypes="AAA">
                                      <p:cBhvr>
                                        <p:cTn id="28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75E-6 4.07407E-6 L 0.30938 -0.01806 L 0.58829 -0.01135 " pathEditMode="relative" rAng="0" ptsTypes="AAA">
                                      <p:cBhvr>
                                        <p:cTn id="28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29167E-6 3.7037E-6 L 0.30937 -0.01111 L 0.58828 -0.00695 " pathEditMode="relative" rAng="0" ptsTypes="AAA">
                                      <p:cBhvr>
                                        <p:cTn id="28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3.33333E-6 L 0.30937 -0.01806 L 0.58828 -0.01135 " pathEditMode="relative" rAng="0" ptsTypes="AAA">
                                      <p:cBhvr>
                                        <p:cTn id="29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4.81481E-6 L 0.30937 -0.01806 L 0.58828 -0.01135 " pathEditMode="relative" rAng="0" ptsTypes="AAA">
                                      <p:cBhvr>
                                        <p:cTn id="2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125E-6 4.44444E-6 L 0.30937 -0.01806 L 0.58828 -0.01135 " pathEditMode="relative" rAng="0" ptsTypes="AAA">
                                      <p:cBhvr>
                                        <p:cTn id="300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29167E-6 7.40741E-7 L 0.30937 -0.01806 L 0.58828 -0.01134 " pathEditMode="relative" rAng="0" ptsTypes="AAA">
                                      <p:cBhvr>
                                        <p:cTn id="30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58333E-6 3.7037E-6 L 0.30938 -0.01111 L 0.58829 -0.00695 " pathEditMode="relative" rAng="0" ptsTypes="AAA">
                                      <p:cBhvr>
                                        <p:cTn id="30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58333E-6 3.33333E-6 L 0.30938 -0.01806 L 0.58829 -0.01135 " pathEditMode="relative" rAng="0" ptsTypes="AAA">
                                      <p:cBhvr>
                                        <p:cTn id="31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58333E-6 4.81481E-6 L 0.30938 -0.01806 L 0.58829 -0.01135 " pathEditMode="relative" rAng="0" ptsTypes="AAA">
                                      <p:cBhvr>
                                        <p:cTn id="3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75E-6 4.44444E-6 L 0.30938 -0.01806 L 0.58829 -0.01135 " pathEditMode="relative" rAng="0" ptsTypes="AAA">
                                      <p:cBhvr>
                                        <p:cTn id="32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2.70833E-6 -4.07407E-6 L 0.30937 -0.00671 L 0.58828 -0.00439 " pathEditMode="relative" rAng="0" ptsTypes="AAA">
                                      <p:cBhvr>
                                        <p:cTn id="3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C 0.103 -0.00371 0.22123 0.19514 0.32435 0.19143 C 0.41732 0.19282 0.5323 0.2 0.62513 0.20139 " pathEditMode="relative" rAng="0" ptsTypes="AAA">
                                      <p:cBhvr>
                                        <p:cTn id="328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0" y="10069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-0.00047 C 0.103 -0.00648 0.25313 0.26273 0.35612 0.25671 C 0.44909 0.25879 0.51146 0.27685 0.60443 0.2794 " pathEditMode="relative" rAng="0" ptsTypes="AAA">
                                      <p:cBhvr>
                                        <p:cTn id="3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13981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0.00023 C 0.103 -0.00625 0.22487 0.18889 0.32787 0.18287 C 0.42084 0.18496 0.49623 0.1919 0.58933 0.19422 " pathEditMode="relative" rAng="0" ptsTypes="AAA">
                                      <p:cBhvr>
                                        <p:cTn id="33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66" y="9722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0.00024 C 0.10313 -0.00625 0.25052 0.27754 0.35365 0.27152 C 0.44649 0.27384 0.51498 0.27037 0.60808 0.27291 " pathEditMode="relative" rAng="0" ptsTypes="AAA">
                                      <p:cBhvr>
                                        <p:cTn id="34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04" y="13657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-0.00046 C 0.103 -0.00648 0.22279 0.21921 0.32579 0.21342 C 0.41875 0.21551 0.52136 0.20023 0.61433 0.20254 " pathEditMode="relative" rAng="0" ptsTypes="AAA">
                                      <p:cBhvr>
                                        <p:cTn id="34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16" y="10694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2.96296E-6 C 0.10313 -0.00371 0.22487 0.17222 0.328 0.16852 C 0.42096 0.1699 0.51497 0.1699 0.60807 0.17176 " pathEditMode="relative" rAng="0" ptsTypes="AAA">
                                      <p:cBhvr>
                                        <p:cTn id="34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04" y="8588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-0.00047 C 0.103 -0.00648 0.24102 0.18125 0.34414 0.17546 C 0.43711 0.17731 0.53945 0.18912 0.63242 0.19143 " pathEditMode="relative" rAng="0" ptsTypes="AAA">
                                      <p:cBhvr>
                                        <p:cTn id="35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15" y="9583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8.33333E-7 -0.00023 C 0.103 -0.00625 0.24362 0.1757 0.34675 0.16968 C 0.43958 0.17176 0.5155 0.17593 0.60859 0.17848 " pathEditMode="relative" rAng="0" ptsTypes="AAA">
                                      <p:cBhvr>
                                        <p:cTn id="356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0" y="8935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-0.00024 C 0.10313 -0.00625 0.22656 0.19907 0.32969 0.19282 C 0.4224 0.1949 0.52227 0.1956 0.61536 0.19791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8" y="9907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-0.00023 C 0.103 -0.00625 0.23372 0.20995 0.33685 0.20393 C 0.42969 0.20625 0.51615 0.21204 0.60912 0.21458 " pathEditMode="relative" rAng="0" ptsTypes="AAA">
                                      <p:cBhvr>
                                        <p:cTn id="364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6" y="10741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3.7037E-7 C 0.10313 -0.0037 0.22553 0.22014 0.32865 0.21644 C 0.42136 0.21782 0.52227 0.21736 0.61537 0.21898 " pathEditMode="relative" rAng="0" ptsTypes="AAA">
                                      <p:cBhvr>
                                        <p:cTn id="368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8" y="10949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4.79167E-6 -0.00023 C 0.103 -0.00625 0.22227 0.25903 0.3254 0.25301 C 0.41823 0.25509 0.503 0.30393 0.5961 0.30625 " pathEditMode="relative" rAng="0" ptsTypes="AAA">
                                      <p:cBhvr>
                                        <p:cTn id="37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15324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4.79167E-6 -0.00023 C 0.10313 -0.00625 0.24415 0.18426 0.34727 0.17801 C 0.44011 0.18009 0.49532 0.1956 0.58829 0.19791 " pathEditMode="relative" rAng="0" ptsTypes="AAA">
                                      <p:cBhvr>
                                        <p:cTn id="376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9907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75E-6 -0.00023 C 0.10313 -0.00625 0.22852 0.25718 0.33164 0.25139 C 0.42448 0.25347 0.52644 0.26204 0.61954 0.26458 " pathEditMode="relative" rAng="0" ptsTypes="AAA">
                                      <p:cBhvr>
                                        <p:cTn id="38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13241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4.79167E-6 -0.00046 C 0.10313 -0.00648 0.22761 0.19514 0.33073 0.18912 C 0.42344 0.19144 0.50873 0.20394 0.60183 0.20625 " pathEditMode="relative" rAng="0" ptsTypes="AAA">
                                      <p:cBhvr>
                                        <p:cTn id="384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10324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-0.00023 C 0.103 -0.00393 0.25404 0.20718 0.35703 0.2037 C 0.45 0.20486 0.53594 0.21019 0.62891 0.21157 " pathEditMode="relative" rAng="0" ptsTypes="AAA">
                                      <p:cBhvr>
                                        <p:cTn id="38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5" y="10579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66667E-6 -0.00046 C 0.10313 -0.00648 0.26289 0.25903 0.36602 0.25301 L 0.61953 0.2581 " pathEditMode="relative" rAng="0" ptsTypes="AAA">
                                      <p:cBhvr>
                                        <p:cTn id="39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12917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1.66667E-6 -0.00047 C 0.10313 -0.00648 0.24518 0.21088 0.34831 0.20486 C 0.44128 0.20694 0.51498 0.22407 0.60807 0.22662 " pathEditMode="relative" rAng="0" ptsTypes="AAA">
                                      <p:cBhvr>
                                        <p:cTn id="39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04" y="11343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8.33333E-7 -0.00023 C 0.103 -0.00625 0.25977 0.25718 0.36276 0.25116 C 0.45586 0.25324 0.525 0.29468 0.61797 0.29699 " pathEditMode="relative" rAng="0" ptsTypes="AAA">
                                      <p:cBhvr>
                                        <p:cTn id="40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98" y="14861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1.66667E-6 -0.00023 C 0.103 -0.00625 0.22695 0.19514 0.32995 0.18912 C 0.42292 0.19121 0.52435 0.18611 0.61745 0.18843 " pathEditMode="relative" rAng="0" ptsTypes="AAA">
                                      <p:cBhvr>
                                        <p:cTn id="404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72" y="9491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3.7037E-7 C 0.103 -0.0037 0.24154 0.19444 0.34467 0.19074 C 0.43763 0.19213 0.50365 0.20046 0.59662 0.20231 " pathEditMode="relative" rAng="0" ptsTypes="AAA">
                                      <p:cBhvr>
                                        <p:cTn id="40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31" y="10116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3.95833E-6 -0.00046 C 0.103 -0.00648 0.21198 0.26088 0.31511 0.25486 C 0.40795 0.25694 0.51914 0.25555 0.61224 0.2581 " pathEditMode="relative" rAng="0" ptsTypes="AAA">
                                      <p:cBhvr>
                                        <p:cTn id="412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12" y="12917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3.95833E-6 -0.00023 C 0.103 -0.00625 0.22279 0.17315 0.32579 0.1669 C 0.41875 0.16898 0.51029 0.18148 0.60339 0.18402 " pathEditMode="relative" rAng="0" ptsTypes="AAA">
                                      <p:cBhvr>
                                        <p:cTn id="41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69" y="9213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2.91667E-6 1.11111E-6 C 0.103 -0.00602 0.21302 0.27222 0.31615 0.2662 C 0.40899 0.26829 0.52344 0.25208 0.61641 0.2544 " pathEditMode="relative" rAng="0" ptsTypes="AAA">
                                      <p:cBhvr>
                                        <p:cTn id="42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20" y="13310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3.95833E-6 -0.00023 C 0.103 -0.00625 0.22813 0.18033 0.33125 0.17431 C 0.42409 0.17639 0.52709 0.17963 0.62006 0.18218 " pathEditMode="relative" rAng="0" ptsTypes="AAA">
                                      <p:cBhvr>
                                        <p:cTn id="42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9120"/>
                                    </p:animMotion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8.33333E-7 3.7037E-7 C 0.10313 -0.0037 0.24688 0.20463 0.35 0.20069 C 0.44271 0.20208 0.52227 0.21111 0.61537 0.2125 " pathEditMode="relative" rAng="0" ptsTypes="AAA">
                                      <p:cBhvr>
                                        <p:cTn id="428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8" y="10625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8.33333E-7 1.48148E-6 C 0.10313 -0.00602 0.26615 0.27129 0.36927 0.26528 L 0.62214 0.27199 " pathEditMode="relative" rAng="0" ptsTypes="AAA">
                                      <p:cBhvr>
                                        <p:cTn id="432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07" y="13588"/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8.33333E-7 -0.00023 C 0.103 -0.00625 0.23945 0.28125 0.34258 0.27523 C 0.43555 0.27731 0.53945 0.2537 0.63242 0.25602 " pathEditMode="relative" rAng="0" ptsTypes="AAA">
                                      <p:cBhvr>
                                        <p:cTn id="43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15" y="13773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08333E-7 -0.00023 C 0.10299 -0.00625 0.26562 0.26667 0.36862 0.26065 C 0.46159 0.2625 0.51549 0.25926 0.60859 0.2618 " pathEditMode="relative" rAng="0" ptsTypes="AAA">
                                      <p:cBhvr>
                                        <p:cTn id="44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0" y="13102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8.33333E-7 -0.00046 C 0.103 -0.00625 0.22643 0.17662 0.32956 0.1706 C 0.4224 0.17269 0.49427 0.2132 0.58724 0.21551 " pathEditMode="relative" rAng="0" ptsTypes="AAA">
                                      <p:cBhvr>
                                        <p:cTn id="44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62" y="10787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4.58333E-6 -0.00023 C 0.103 -0.00393 0.21967 0.20996 0.32279 0.20648 C 0.41576 0.20764 0.53685 0.26297 0.62995 0.26435 " pathEditMode="relative" rAng="0" ptsTypes="AAA">
                                      <p:cBhvr>
                                        <p:cTn id="448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97" y="13218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4.58333E-6 -1.85185E-6 C 0.103 -0.00602 0.21446 0.26852 0.31758 0.2625 C 0.41042 0.26459 0.52344 0.24838 0.61641 0.2507 " pathEditMode="relative" rAng="0" ptsTypes="AAA">
                                      <p:cBhvr>
                                        <p:cTn id="452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20" y="13125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4.58333E-6 -0.00046 C 0.103 -0.00648 0.22969 0.2081 0.33282 0.20208 C 0.42566 0.20417 0.52709 0.20857 0.62006 0.21088 " pathEditMode="relative" rAng="0" ptsTypes="AAA">
                                      <p:cBhvr>
                                        <p:cTn id="45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10556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3.75E-6 -2.22222E-6 C 0.103 -0.00602 0.24102 0.2831 0.34414 0.27709 C 0.43711 0.27917 0.52188 0.24815 0.61485 0.25047 " pathEditMode="relative" rAng="0" ptsTypes="AAA">
                                      <p:cBhvr>
                                        <p:cTn id="460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42" y="13866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4.58333E-6 -0.00023 C 0.10313 -0.00625 0.2306 0.26829 0.33373 0.26227 C 0.42657 0.26459 0.51862 0.26204 0.61172 0.26459 " pathEditMode="relative" rAng="0" ptsTypes="AAA">
                                      <p:cBhvr>
                                        <p:cTn id="46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86" y="13241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1.66667E-6 -2.96296E-6 C 0.10313 -0.0037 0.23268 0.18241 0.33594 0.17871 C 0.42865 0.1801 0.50873 0.21111 0.60182 0.2125 " pathEditMode="relative" rAng="0" ptsTypes="AAA">
                                      <p:cBhvr>
                                        <p:cTn id="46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91" y="10625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1.66667E-6 -1.85185E-6 C 0.103 -0.00602 0.25195 0.26759 0.35508 0.26158 C 0.44792 0.26343 0.51615 0.26783 0.60912 0.27014 " pathEditMode="relative" rAng="0" ptsTypes="AAA">
                                      <p:cBhvr>
                                        <p:cTn id="47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6" y="13495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1.66667E-6 -0.00023 C 0.103 -0.00625 0.24531 0.27755 0.34844 0.27153 C 0.44128 0.27361 0.52709 0.25 0.62005 0.25232 " pathEditMode="relative" rAng="0" ptsTypes="AAA">
                                      <p:cBhvr>
                                        <p:cTn id="47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13588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6.25E-7 -2.22222E-6 C 0.103 -0.00602 0.28425 0.2713 0.38737 0.26528 C 0.48034 0.26736 0.52135 0.31968 0.61432 0.32199 " pathEditMode="relative" rAng="0" ptsTypes="AAA">
                                      <p:cBhvr>
                                        <p:cTn id="48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16" y="16088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1.66667E-6 -0.04259 C 0.10313 -0.0449 0.24414 0.19283 0.34727 0.19075 C 0.44011 0.19144 0.53008 0.20209 0.62318 0.20325 " pathEditMode="relative" rAng="0" ptsTypes="AAA">
                                      <p:cBhvr>
                                        <p:cTn id="484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59" y="12292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30937 -0.01111 L 0.58828 -0.00694 " pathEditMode="relative" rAng="0" ptsTypes="AAA">
                                      <p:cBhvr>
                                        <p:cTn id="48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1.11111E-6 L 0.30937 -0.01805 L 0.58828 -0.01134 " pathEditMode="relative" rAng="0" ptsTypes="AAA">
                                      <p:cBhvr>
                                        <p:cTn id="49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3.7037E-7 L 0.30937 -0.01806 L 0.58828 -0.01134 " pathEditMode="relative" rAng="0" ptsTypes="AAA">
                                      <p:cBhvr>
                                        <p:cTn id="49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1.48148E-6 L 0.30937 -0.01805 L 0.58828 -0.01134 " pathEditMode="relative" rAng="0" ptsTypes="AAA">
                                      <p:cBhvr>
                                        <p:cTn id="50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3.7037E-6 L 0.30937 -0.01805 L 0.58828 -0.01134 " pathEditMode="relative" rAng="0" ptsTypes="AAA">
                                      <p:cBhvr>
                                        <p:cTn id="50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2.22222E-6 L 0.30938 -0.01111 L 0.58829 -0.00694 " pathEditMode="relative" rAng="0" ptsTypes="AAA">
                                      <p:cBhvr>
                                        <p:cTn id="50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1.11111E-6 L 0.30938 -0.01805 L 0.58829 -0.01134 " pathEditMode="relative" rAng="0" ptsTypes="AAA">
                                      <p:cBhvr>
                                        <p:cTn id="51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3.7037E-7 L 0.30938 -0.01806 L 0.58829 -0.01134 " pathEditMode="relative" rAng="0" ptsTypes="AAA">
                                      <p:cBhvr>
                                        <p:cTn id="51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-1.48148E-6 L 0.30938 -0.01805 L 0.58828 -0.01134 " pathEditMode="relative" rAng="0" ptsTypes="AAA">
                                      <p:cBhvr>
                                        <p:cTn id="52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75E-6 -3.7037E-6 L 0.30938 -0.01805 L 0.58829 -0.01134 " pathEditMode="relative" rAng="0" ptsTypes="AAA">
                                      <p:cBhvr>
                                        <p:cTn id="52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44444E-6 L 0.30937 -0.01112 L 0.58828 -0.00695 " pathEditMode="relative" rAng="0" ptsTypes="AAA">
                                      <p:cBhvr>
                                        <p:cTn id="52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2.29167E-6 -4.44444E-6 L 0.30937 -0.01805 L 0.58828 -0.01134 " pathEditMode="relative" rAng="0" ptsTypes="AAA">
                                      <p:cBhvr>
                                        <p:cTn id="53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2.29167E-6 -2.96296E-6 L 0.30937 -0.01805 L 0.58828 -0.01134 " pathEditMode="relative" rAng="0" ptsTypes="AAA">
                                      <p:cBhvr>
                                        <p:cTn id="53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125E-6 -4.81481E-6 L 0.30937 -0.01805 L 0.58828 -0.01134 " pathEditMode="relative" rAng="0" ptsTypes="AAA">
                                      <p:cBhvr>
                                        <p:cTn id="540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9167E-6 2.96296E-6 L 0.30937 -0.01806 L 0.58828 -0.01135 " pathEditMode="relative" rAng="0" ptsTypes="AAA">
                                      <p:cBhvr>
                                        <p:cTn id="54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4.44444E-6 L 0.30938 -0.01112 L 0.58829 -0.00695 " pathEditMode="relative" rAng="0" ptsTypes="AAA">
                                      <p:cBhvr>
                                        <p:cTn id="54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4.58333E-6 -4.44444E-6 L 0.30938 -0.01805 L 0.58829 -0.01134 " pathEditMode="relative" rAng="0" ptsTypes="AAA">
                                      <p:cBhvr>
                                        <p:cTn id="55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-4.58333E-6 -2.96296E-6 L 0.30938 -0.01805 L 0.58829 -0.01134 " pathEditMode="relative" rAng="0" ptsTypes="AAA">
                                      <p:cBhvr>
                                        <p:cTn id="55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-3.75E-6 -4.81481E-6 L 0.30938 -0.01805 L 0.58829 -0.01134 " pathEditMode="relative" rAng="0" ptsTypes="AAA">
                                      <p:cBhvr>
                                        <p:cTn id="56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-4.58333E-6 2.96296E-6 L 0.30938 -0.01806 L 0.58829 -0.01135 " pathEditMode="relative" rAng="0" ptsTypes="AAA">
                                      <p:cBhvr>
                                        <p:cTn id="5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81481E-6 L 0.30937 -0.01111 L 0.58828 -0.00694 " pathEditMode="relative" rAng="0" ptsTypes="AAA">
                                      <p:cBhvr>
                                        <p:cTn id="56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3.125E-6 -3.7037E-6 L 0.30937 -0.01805 L 0.58828 -0.01134 " pathEditMode="relative" rAng="0" ptsTypes="AAA">
                                      <p:cBhvr>
                                        <p:cTn id="57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3.125E-6 -2.22222E-6 L 0.30937 -0.01805 L 0.58828 -0.01134 " pathEditMode="relative" rAng="0" ptsTypes="AAA">
                                      <p:cBhvr>
                                        <p:cTn id="57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3.95833E-6 -2.59259E-6 L 0.30937 -0.01805 L 0.58828 -0.01134 " pathEditMode="relative" rAng="0" ptsTypes="AAA">
                                      <p:cBhvr>
                                        <p:cTn id="58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3.125E-6 3.7037E-6 L 0.30937 -0.01806 L 0.58828 -0.01135 " pathEditMode="relative" rAng="0" ptsTypes="AAA">
                                      <p:cBhvr>
                                        <p:cTn id="58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-3.75E-6 -4.81481E-6 L 0.30938 -0.01111 L 0.58829 -0.00694 " pathEditMode="relative" rAng="0" ptsTypes="AAA">
                                      <p:cBhvr>
                                        <p:cTn id="58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-3.75E-6 -3.7037E-6 L 0.30938 -0.01805 L 0.58829 -0.01134 " pathEditMode="relative" rAng="0" ptsTypes="AAA">
                                      <p:cBhvr>
                                        <p:cTn id="592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-3.75E-6 -2.22222E-6 L 0.30938 -0.01805 L 0.58829 -0.01134 " pathEditMode="relative" rAng="0" ptsTypes="AAA">
                                      <p:cBhvr>
                                        <p:cTn id="596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-2.91667E-6 -2.59259E-6 L 0.30938 -0.01805 L 0.58828 -0.01134 " pathEditMode="relative" rAng="0" ptsTypes="AAA">
                                      <p:cBhvr>
                                        <p:cTn id="60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-3.75E-6 3.7037E-6 L 0.30938 -0.01806 L 0.58829 -0.01135 " pathEditMode="relative" rAng="0" ptsTypes="AAA">
                                      <p:cBhvr>
                                        <p:cTn id="60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2.29167E-6 3.33333E-6 L 0.30937 -0.01111 L 0.58828 -0.00695 " pathEditMode="relative" rAng="0" ptsTypes="AAA">
                                      <p:cBhvr>
                                        <p:cTn id="608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2.96296E-6 L 0.30937 -0.01806 L 0.58828 -0.01135 " pathEditMode="relative" rAng="0" ptsTypes="AAA">
                                      <p:cBhvr>
                                        <p:cTn id="61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2.29167E-6 4.44444E-6 L 0.30937 -0.01806 L 0.58828 -0.01135 " pathEditMode="relative" rAng="0" ptsTypes="AAA">
                                      <p:cBhvr>
                                        <p:cTn id="61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3.125E-6 4.07407E-6 L 0.30937 -0.01806 L 0.58828 -0.01135 " pathEditMode="relative" rAng="0" ptsTypes="AAA">
                                      <p:cBhvr>
                                        <p:cTn id="62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2.29167E-6 3.7037E-7 L 0.30937 -0.01806 L 0.58828 -0.01134 " pathEditMode="relative" rAng="0" ptsTypes="AAA">
                                      <p:cBhvr>
                                        <p:cTn id="624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-4.58333E-6 3.33333E-6 L 0.30938 -0.01111 L 0.58829 -0.00695 " pathEditMode="relative" rAng="0" ptsTypes="AAA">
                                      <p:cBhvr>
                                        <p:cTn id="628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-4.58333E-6 2.96296E-6 L 0.30938 -0.01806 L 0.58829 -0.01135 " pathEditMode="relative" rAng="0" ptsTypes="AAA">
                                      <p:cBhvr>
                                        <p:cTn id="632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-4.58333E-6 4.44444E-6 L 0.30938 -0.01806 L 0.58829 -0.01135 " pathEditMode="relative" rAng="0" ptsTypes="AAA">
                                      <p:cBhvr>
                                        <p:cTn id="636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-3.75E-6 4.07407E-6 L 0.30938 -0.01806 L 0.58829 -0.01135 " pathEditMode="relative" rAng="0" ptsTypes="AAA">
                                      <p:cBhvr>
                                        <p:cTn id="640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-4.58333E-6 3.7037E-7 L 0.30938 -0.01806 L 0.58829 -0.01134 " pathEditMode="relative" rAng="0" ptsTypes="AAA">
                                      <p:cBhvr>
                                        <p:cTn id="64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0" presetClass="path" presetSubtype="0" repeatCount="indefinite" accel="20500" decel="20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0938 -0.01111 L 0.58828 -0.00694 " pathEditMode="relative" rAng="0" ptsTypes="AAA">
                                      <p:cBhvr>
                                        <p:cTn id="648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0" presetClass="path" presetSubtype="0" repeatCount="indefinite" accel="20500" decel="205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45833E-6 7.40741E-7 L 0.30938 -0.01806 L 0.58828 -0.01134 " pathEditMode="relative" rAng="0" ptsTypes="AAA">
                                      <p:cBhvr>
                                        <p:cTn id="652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0" presetClass="path" presetSubtype="0" repeatCount="indefinite" accel="20500" decel="205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2.22222E-6 L 0.30938 -0.01806 L 0.58828 -0.01134 " pathEditMode="relative" rAng="0" ptsTypes="AAA">
                                      <p:cBhvr>
                                        <p:cTn id="65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0" presetClass="path" presetSubtype="0" repeatCount="indefinite" accel="20500" decel="205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3.7037E-7 L 0.30938 -0.01806 L 0.58828 -0.01134 " pathEditMode="relative" rAng="0" ptsTypes="AAA">
                                      <p:cBhvr>
                                        <p:cTn id="660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0" presetClass="path" presetSubtype="0" repeatCount="indefinite" accel="20500" decel="205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1.85185E-6 L 0.30938 -0.01805 L 0.58828 -0.01134 " pathEditMode="relative" rAng="0" ptsTypes="AAA">
                                      <p:cBhvr>
                                        <p:cTn id="664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0" presetClass="path" presetSubtype="0" repeatCount="indefinite" accel="20500" decel="205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7 L 0.30937 -0.01111 L 0.58828 -0.00694 " pathEditMode="relative" rAng="0" ptsTypes="AAA">
                                      <p:cBhvr>
                                        <p:cTn id="668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0" presetClass="path" presetSubtype="0" repeatCount="indefinite" accel="20500" decel="205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7.40741E-7 L 0.30937 -0.01806 L 0.58828 -0.01134 " pathEditMode="relative" rAng="0" ptsTypes="AAA">
                                      <p:cBhvr>
                                        <p:cTn id="672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0" presetClass="path" presetSubtype="0" repeatCount="indefinite" accel="20500" decel="205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66667E-6 2.22222E-6 L 0.30937 -0.01806 L 0.58828 -0.01134 " pathEditMode="relative" rAng="0" ptsTypes="AAA">
                                      <p:cBhvr>
                                        <p:cTn id="676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0" presetClass="path" presetSubtype="0" repeatCount="indefinite" accel="20500" decel="205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7037E-7 L 0.30937 -0.01806 L 0.58828 -0.01134 " pathEditMode="relative" rAng="0" ptsTypes="AAA">
                                      <p:cBhvr>
                                        <p:cTn id="680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0" presetClass="path" presetSubtype="0" repeatCount="indefinite" accel="20500" decel="205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66667E-6 -1.85185E-6 L 0.30937 -0.01805 L 0.58828 -0.01134 " pathEditMode="relative" rAng="0" ptsTypes="AAA">
                                      <p:cBhvr>
                                        <p:cTn id="684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0" presetClass="path" presetSubtype="0" repeatCount="indefinite" accel="20500" decel="205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-3.7037E-6 L 0.30938 -0.01111 L 0.58828 -0.00694 " pathEditMode="relative" rAng="0" ptsTypes="AAA">
                                      <p:cBhvr>
                                        <p:cTn id="688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0" presetClass="path" presetSubtype="0" repeatCount="indefinite" accel="20500" decel="2050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animMotion origin="layout" path="M -2.08333E-6 -2.59259E-6 L 0.30938 -0.01805 L 0.58828 -0.01134 " pathEditMode="relative" rAng="0" ptsTypes="AAA">
                                      <p:cBhvr>
                                        <p:cTn id="69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0" presetClass="path" presetSubtype="0" repeatCount="indefinite" accel="20500" decel="20500" fill="hold" grpId="1" nodeType="withEffect">
                                  <p:stCondLst>
                                    <p:cond delay="1230"/>
                                  </p:stCondLst>
                                  <p:childTnLst>
                                    <p:animMotion origin="layout" path="M -2.08333E-6 -1.11111E-6 L 0.30938 -0.01805 L 0.58828 -0.01134 " pathEditMode="relative" rAng="0" ptsTypes="AAA">
                                      <p:cBhvr>
                                        <p:cTn id="69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0" presetClass="path" presetSubtype="0" repeatCount="indefinite" accel="20500" decel="205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5E-6 -2.96296E-6 L 0.30938 -0.01805 L 0.58828 -0.01134 " pathEditMode="relative" rAng="0" ptsTypes="AAA">
                                      <p:cBhvr>
                                        <p:cTn id="70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0" presetClass="path" presetSubtype="0" repeatCount="indefinite" accel="20500" decel="205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6 4.81481E-6 L 0.30938 -0.01806 L 0.58828 -0.01135 " pathEditMode="relative" rAng="0" ptsTypes="AAA">
                                      <p:cBhvr>
                                        <p:cTn id="704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0" presetClass="path" presetSubtype="0" repeatCount="indefinite" accel="20500" decel="205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3.7037E-6 L 0.30937 -0.01111 L 0.58828 -0.00694 " pathEditMode="relative" rAng="0" ptsTypes="AAA">
                                      <p:cBhvr>
                                        <p:cTn id="70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0" presetClass="path" presetSubtype="0" repeatCount="indefinite" accel="20500" decel="205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8.33333E-7 -2.59259E-6 L 0.30937 -0.01805 L 0.58828 -0.01134 " pathEditMode="relative" rAng="0" ptsTypes="AAA">
                                      <p:cBhvr>
                                        <p:cTn id="71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0" presetClass="path" presetSubtype="0" repeatCount="indefinite" accel="20500" decel="20500" fill="hold" grpId="1" nodeType="withEffect">
                                  <p:stCondLst>
                                    <p:cond delay="1730"/>
                                  </p:stCondLst>
                                  <p:childTnLst>
                                    <p:animMotion origin="layout" path="M 8.33333E-7 -1.11111E-6 L 0.30937 -0.01805 L 0.58828 -0.01134 " pathEditMode="relative" rAng="0" ptsTypes="AAA">
                                      <p:cBhvr>
                                        <p:cTn id="71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0" presetClass="path" presetSubtype="0" repeatCount="indefinite" accel="20500" decel="20500" fill="hold" grpId="1" nodeType="withEffect">
                                  <p:stCondLst>
                                    <p:cond delay="1810"/>
                                  </p:stCondLst>
                                  <p:childTnLst>
                                    <p:animMotion origin="layout" path="M 1.875E-6 -2.96296E-6 L 0.30937 -0.01805 L 0.58828 -0.01134 " pathEditMode="relative" rAng="0" ptsTypes="AAA">
                                      <p:cBhvr>
                                        <p:cTn id="720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0" presetClass="path" presetSubtype="0" repeatCount="indefinite" accel="20500" decel="2050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Motion origin="layout" path="M 8.33333E-7 4.81481E-6 L 0.30937 -0.01806 L 0.58828 -0.01135 " pathEditMode="relative" rAng="0" ptsTypes="AAA">
                                      <p:cBhvr>
                                        <p:cTn id="72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0" presetClass="path" presetSubtype="0" repeatCount="indefinite" accel="20500" decel="20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2.96296E-6 L 0.30938 -0.01111 L 0.58828 -0.00694 " pathEditMode="relative" rAng="0" ptsTypes="AAA">
                                      <p:cBhvr>
                                        <p:cTn id="728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0" presetClass="path" presetSubtype="0" repeatCount="indefinite" accel="20500" decel="2050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animMotion origin="layout" path="M -1.25E-6 -1.85185E-6 L 0.30938 -0.01805 L 0.58828 -0.01134 " pathEditMode="relative" rAng="0" ptsTypes="AAA">
                                      <p:cBhvr>
                                        <p:cTn id="732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0" presetClass="path" presetSubtype="0" repeatCount="indefinite" accel="20500" decel="20500" fill="hold" grpId="1" nodeType="withEffect">
                                  <p:stCondLst>
                                    <p:cond delay="2730"/>
                                  </p:stCondLst>
                                  <p:childTnLst>
                                    <p:animMotion origin="layout" path="M -1.25E-6 -3.7037E-7 L 0.30938 -0.01806 L 0.58828 -0.01134 " pathEditMode="relative" rAng="0" ptsTypes="AAA">
                                      <p:cBhvr>
                                        <p:cTn id="736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0" presetClass="path" presetSubtype="0" repeatCount="indefinite" accel="20500" decel="20500" fill="hold" grpId="1" nodeType="withEffect">
                                  <p:stCondLst>
                                    <p:cond delay="2780"/>
                                  </p:stCondLst>
                                  <p:childTnLst>
                                    <p:animMotion origin="layout" path="M -4.16667E-7 -2.22222E-6 L 0.30938 -0.01805 L 0.58828 -0.01134 " pathEditMode="relative" rAng="0" ptsTypes="AAA">
                                      <p:cBhvr>
                                        <p:cTn id="740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0" presetClass="path" presetSubtype="0" repeatCount="indefinite" accel="20500" decel="20500" fill="hold" grpId="1" nodeType="withEffect">
                                  <p:stCondLst>
                                    <p:cond delay="2830"/>
                                  </p:stCondLst>
                                  <p:childTnLst>
                                    <p:animMotion origin="layout" path="M -1.25E-6 -4.44444E-6 L 0.30938 -0.01805 L 0.58828 -0.01134 " pathEditMode="relative" rAng="0" ptsTypes="AAA">
                                      <p:cBhvr>
                                        <p:cTn id="74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0" presetClass="path" presetSubtype="0" repeatCount="indefinite" accel="20500" decel="2050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Motion origin="layout" path="M 1.875E-6 -2.96296E-6 L 0.30937 -0.01111 L 0.58828 -0.00694 " pathEditMode="relative" rAng="0" ptsTypes="AAA">
                                      <p:cBhvr>
                                        <p:cTn id="748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0" presetClass="path" presetSubtype="0" repeatCount="indefinite" accel="20500" decel="20500" fill="hold" grpId="1" nodeType="withEffect">
                                  <p:stCondLst>
                                    <p:cond delay="2930"/>
                                  </p:stCondLst>
                                  <p:childTnLst>
                                    <p:animMotion origin="layout" path="M 1.875E-6 -1.85185E-6 L 0.30937 -0.01805 L 0.58828 -0.01134 " pathEditMode="relative" rAng="0" ptsTypes="AAA">
                                      <p:cBhvr>
                                        <p:cTn id="752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0" presetClass="path" presetSubtype="0" repeatCount="indefinite" accel="20500" decel="20500" fill="hold" grpId="1" nodeType="withEffect">
                                  <p:stCondLst>
                                    <p:cond delay="3020"/>
                                  </p:stCondLst>
                                  <p:childTnLst>
                                    <p:animMotion origin="layout" path="M 1.875E-6 -3.7037E-7 L 0.30937 -0.01806 L 0.58828 -0.01134 " pathEditMode="relative" rAng="0" ptsTypes="AAA">
                                      <p:cBhvr>
                                        <p:cTn id="756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0" presetClass="path" presetSubtype="0" repeatCount="indefinite" accel="20500" decel="2050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animMotion origin="layout" path="M 2.70833E-6 -2.22222E-6 L 0.30937 -0.01805 L 0.58828 -0.01134 " pathEditMode="relative" rAng="0" ptsTypes="AAA">
                                      <p:cBhvr>
                                        <p:cTn id="76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0" presetClass="path" presetSubtype="0" repeatCount="indefinite" accel="20500" decel="20500" fill="hold" grpId="1" nodeType="withEffect">
                                  <p:stCondLst>
                                    <p:cond delay="3130"/>
                                  </p:stCondLst>
                                  <p:childTnLst>
                                    <p:animMotion origin="layout" path="M 1.875E-6 -4.44444E-6 L 0.30937 -0.01805 L 0.58828 -0.01134 " pathEditMode="relative" rAng="0" ptsTypes="AAA">
                                      <p:cBhvr>
                                        <p:cTn id="764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0" presetClass="path" presetSubtype="0" repeatCount="indefinite" accel="20500" decel="20500" fill="hold" grpId="1" nodeType="withEffect">
                                  <p:stCondLst>
                                    <p:cond delay="3180"/>
                                  </p:stCondLst>
                                  <p:childTnLst>
                                    <p:animMotion origin="layout" path="M -2.08333E-6 3.7037E-6 L 0.30938 -0.01111 L 0.58828 -0.00695 " pathEditMode="relative" rAng="0" ptsTypes="AAA">
                                      <p:cBhvr>
                                        <p:cTn id="768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6 4.81481E-6 L 0.30938 -0.01806 L 0.58828 -0.01135 " pathEditMode="relative" rAng="0" ptsTypes="AAA">
                                      <p:cBhvr>
                                        <p:cTn id="772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0" presetClass="path" presetSubtype="0" repeatCount="indefinite" accel="20500" decel="20500" fill="hold" grpId="1" nodeType="withEffect">
                                  <p:stCondLst>
                                    <p:cond delay="3230"/>
                                  </p:stCondLst>
                                  <p:childTnLst>
                                    <p:animMotion origin="layout" path="M -2.08333E-6 -3.7037E-6 L 0.30938 -0.01805 L 0.58828 -0.01134 " pathEditMode="relative" rAng="0" ptsTypes="AAA">
                                      <p:cBhvr>
                                        <p:cTn id="77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0" presetClass="path" presetSubtype="0" repeatCount="indefinite" accel="20500" decel="2050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animMotion origin="layout" path="M -1.25E-6 4.44444E-6 L 0.30938 -0.01806 L 0.58828 -0.01135 " pathEditMode="relative" rAng="0" ptsTypes="AAA">
                                      <p:cBhvr>
                                        <p:cTn id="780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0" presetClass="path" presetSubtype="0" repeatCount="indefinite" accel="20500" decel="20500" fill="hold" grpId="1" nodeType="withEffect">
                                  <p:stCondLst>
                                    <p:cond delay="3330"/>
                                  </p:stCondLst>
                                  <p:childTnLst>
                                    <p:animMotion origin="layout" path="M -2.08333E-6 2.22222E-6 L 0.30938 -0.01806 L 0.58828 -0.01134 " pathEditMode="relative" rAng="0" ptsTypes="AAA">
                                      <p:cBhvr>
                                        <p:cTn id="784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0" presetClass="path" presetSubtype="0" repeatCount="indefinite" accel="20500" decel="20500" fill="hold" grpId="1" nodeType="withEffect">
                                  <p:stCondLst>
                                    <p:cond delay="3380"/>
                                  </p:stCondLst>
                                  <p:childTnLst>
                                    <p:animMotion origin="layout" path="M 1.04167E-6 3.7037E-6 L 0.30937 -0.01111 L 0.58828 -0.00695 " pathEditMode="relative" rAng="0" ptsTypes="AAA">
                                      <p:cBhvr>
                                        <p:cTn id="78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0" presetClass="path" presetSubtype="0" repeatCount="indefinite" accel="20500" decel="20500" fill="hold" grpId="1" nodeType="withEffect">
                                  <p:stCondLst>
                                    <p:cond delay="3430"/>
                                  </p:stCondLst>
                                  <p:childTnLst>
                                    <p:animMotion origin="layout" path="M 1.04167E-6 4.81481E-6 L 0.30937 -0.01806 L 0.58828 -0.01135 " pathEditMode="relative" rAng="0" ptsTypes="AAA">
                                      <p:cBhvr>
                                        <p:cTn id="79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0" presetClass="path" presetSubtype="0" repeatCount="indefinite" accel="20500" decel="2050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animMotion origin="layout" path="M 1.04167E-6 -3.7037E-6 L 0.30937 -0.01805 L 0.58828 -0.01134 " pathEditMode="relative" rAng="0" ptsTypes="AAA">
                                      <p:cBhvr>
                                        <p:cTn id="796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0" presetClass="path" presetSubtype="0" repeatCount="indefinite" accel="20500" decel="20500" fill="hold" grpId="1" nodeType="withEffect">
                                  <p:stCondLst>
                                    <p:cond delay="3530"/>
                                  </p:stCondLst>
                                  <p:childTnLst>
                                    <p:animMotion origin="layout" path="M 1.875E-6 4.44444E-6 L 0.30937 -0.01806 L 0.58828 -0.01135 " pathEditMode="relative" rAng="0" ptsTypes="AAA">
                                      <p:cBhvr>
                                        <p:cTn id="800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0" presetClass="path" presetSubtype="0" repeatCount="indefinite" accel="20500" decel="20500" fill="hold" grpId="1" nodeType="withEffect">
                                  <p:stCondLst>
                                    <p:cond delay="3630"/>
                                  </p:stCondLst>
                                  <p:childTnLst>
                                    <p:animMotion origin="layout" path="M 1.04167E-6 -0.04236 L 0.30937 -0.04908 L 0.58828 -0.04676 " pathEditMode="relative" rAng="0" ptsTypes="AAA">
                                      <p:cBhvr>
                                        <p:cTn id="804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3. Veri kaybı yaşatmayan (No data 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loss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5856814" y="2759180"/>
            <a:ext cx="512233" cy="932698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64" y="2326247"/>
            <a:ext cx="2186661" cy="1800578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1540986" y="2870936"/>
            <a:ext cx="1363872" cy="78853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302147" y="314612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9" y="2982102"/>
            <a:ext cx="420247" cy="420247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187308" y="341354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423261" y="3301942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75728" y="3467025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153522" y="3315830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275727" y="3322354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175269" y="3154068"/>
            <a:ext cx="71229" cy="7488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2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856 L 0.30872 -0.01968 L 0.58763 -0.01551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172 -0.02732 L 0.29766 -0.04537 L 0.57656 -0.0386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222 -0.00973 L 0.16485 -0.02778 L 0.31159 -0.02107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65 -0.00857 L 0.30873 -0.02662 L 0.58763 -0.01991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4" y="-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3.75E-6 -4.07407E-6 L 0.16953 -0.01805 L 0.32252 -0.01134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0.00222 -0.00972 L 0.16485 -0.02777 L 0.31159 -0.02106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90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1 -0.00972 L 0.16484 -0.02778 L 0.31159 -0.02107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4. Yüksek verimlilik (High </a:t>
            </a:r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throughput</a:t>
            </a: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up 20"/>
          <p:cNvGrpSpPr/>
          <p:nvPr/>
        </p:nvGrpSpPr>
        <p:grpSpPr>
          <a:xfrm>
            <a:off x="4663984" y="2590972"/>
            <a:ext cx="721092" cy="1333223"/>
            <a:chOff x="1991638" y="4296427"/>
            <a:chExt cx="814192" cy="1499679"/>
          </a:xfrm>
        </p:grpSpPr>
        <p:sp>
          <p:nvSpPr>
            <p:cNvPr id="23" name="Yamuk 22"/>
            <p:cNvSpPr/>
            <p:nvPr/>
          </p:nvSpPr>
          <p:spPr>
            <a:xfrm>
              <a:off x="1991638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Yamuk 23"/>
            <p:cNvSpPr/>
            <p:nvPr/>
          </p:nvSpPr>
          <p:spPr>
            <a:xfrm>
              <a:off x="2591812" y="5689008"/>
              <a:ext cx="209705" cy="107098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kdörtgen 24"/>
            <p:cNvSpPr/>
            <p:nvPr/>
          </p:nvSpPr>
          <p:spPr>
            <a:xfrm>
              <a:off x="1991638" y="4296427"/>
              <a:ext cx="814192" cy="14530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kdörtgen 25"/>
            <p:cNvSpPr/>
            <p:nvPr/>
          </p:nvSpPr>
          <p:spPr>
            <a:xfrm>
              <a:off x="2120900" y="5273458"/>
              <a:ext cx="547190" cy="27557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Yuvarlatılmış Dikdörtgen 26"/>
            <p:cNvSpPr/>
            <p:nvPr/>
          </p:nvSpPr>
          <p:spPr>
            <a:xfrm>
              <a:off x="2092325" y="4445000"/>
              <a:ext cx="604340" cy="2603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Düz Bağlayıcı 27"/>
            <p:cNvCxnSpPr/>
            <p:nvPr/>
          </p:nvCxnSpPr>
          <p:spPr>
            <a:xfrm>
              <a:off x="2196164" y="450485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Düz Bağlayıcı 28"/>
            <p:cNvCxnSpPr/>
            <p:nvPr/>
          </p:nvCxnSpPr>
          <p:spPr>
            <a:xfrm>
              <a:off x="2196164" y="4574704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/>
            <p:cNvCxnSpPr/>
            <p:nvPr/>
          </p:nvCxnSpPr>
          <p:spPr>
            <a:xfrm>
              <a:off x="2196163" y="4648200"/>
              <a:ext cx="39666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442" y="2323872"/>
            <a:ext cx="2186661" cy="1800578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5917" r="48848" b="17278"/>
          <a:stretch/>
        </p:blipFill>
        <p:spPr>
          <a:xfrm>
            <a:off x="564212" y="2851582"/>
            <a:ext cx="1363872" cy="78853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18" y="2986731"/>
            <a:ext cx="600712" cy="6007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93582" y="2951934"/>
            <a:ext cx="598715" cy="58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M4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1928084" y="2963670"/>
            <a:ext cx="598715" cy="58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M3</a:t>
            </a:r>
            <a:endParaRPr lang="en-US" sz="1200" dirty="0"/>
          </a:p>
        </p:txBody>
      </p:sp>
      <p:sp>
        <p:nvSpPr>
          <p:cNvPr id="37" name="Oval 36"/>
          <p:cNvSpPr/>
          <p:nvPr/>
        </p:nvSpPr>
        <p:spPr>
          <a:xfrm>
            <a:off x="2762586" y="3010581"/>
            <a:ext cx="598715" cy="58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M2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3591313" y="3022317"/>
            <a:ext cx="598715" cy="58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M1</a:t>
            </a:r>
            <a:endParaRPr lang="en-US" sz="1200" dirty="0"/>
          </a:p>
        </p:txBody>
      </p:sp>
      <p:cxnSp>
        <p:nvCxnSpPr>
          <p:cNvPr id="18" name="Düz Ok Bağlayıcısı 17"/>
          <p:cNvCxnSpPr/>
          <p:nvPr/>
        </p:nvCxnSpPr>
        <p:spPr>
          <a:xfrm>
            <a:off x="1344799" y="3704543"/>
            <a:ext cx="834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549528" y="2986405"/>
            <a:ext cx="598715" cy="58782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M4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6580275" y="2985015"/>
            <a:ext cx="598715" cy="58782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M3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7608739" y="2963594"/>
            <a:ext cx="598715" cy="58782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M2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8637203" y="2980114"/>
            <a:ext cx="598715" cy="58782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/>
              <a:t>M1</a:t>
            </a:r>
            <a:endParaRPr lang="en-US" sz="1200" dirty="0"/>
          </a:p>
        </p:txBody>
      </p:sp>
      <p:cxnSp>
        <p:nvCxnSpPr>
          <p:cNvPr id="50" name="Düz Ok Bağlayıcısı 49"/>
          <p:cNvCxnSpPr/>
          <p:nvPr/>
        </p:nvCxnSpPr>
        <p:spPr>
          <a:xfrm>
            <a:off x="5816589" y="3704543"/>
            <a:ext cx="1063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Düz Ok Bağlayıcısı 54"/>
          <p:cNvCxnSpPr/>
          <p:nvPr/>
        </p:nvCxnSpPr>
        <p:spPr>
          <a:xfrm>
            <a:off x="6879632" y="3704543"/>
            <a:ext cx="1063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Düz Ok Bağlayıcısı 55"/>
          <p:cNvCxnSpPr/>
          <p:nvPr/>
        </p:nvCxnSpPr>
        <p:spPr>
          <a:xfrm>
            <a:off x="7942675" y="3704543"/>
            <a:ext cx="10630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Düz Ok Bağlayıcısı 58"/>
          <p:cNvCxnSpPr/>
          <p:nvPr/>
        </p:nvCxnSpPr>
        <p:spPr>
          <a:xfrm>
            <a:off x="2215951" y="3704543"/>
            <a:ext cx="834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Düz Ok Bağlayıcısı 59"/>
          <p:cNvCxnSpPr/>
          <p:nvPr/>
        </p:nvCxnSpPr>
        <p:spPr>
          <a:xfrm>
            <a:off x="3102424" y="3704543"/>
            <a:ext cx="8345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06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07 -0.00717 L 0.00208 0.00255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1 -0.00671 L 0.0013 0.00023 " pathEditMode="relative" ptsTypes="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96 -0.00139 L 0.00013 0.00278 " pathEditMode="relative" ptsTypes="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09 0.00579 L -2.70833E-6 -0.00092 L -2.70833E-6 -4.81481E-6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46 0.00602 L -0.00013 -0.0011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3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12 7.40741E-7 L -2.91667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-0.00023 L 2.91667E-6 1.48148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38661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5. </a:t>
            </a:r>
            <a:r>
              <a:rPr lang="en-US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Kullanımı</a:t>
            </a:r>
            <a:r>
              <a:rPr lang="en-US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kolay</a:t>
            </a:r>
            <a:r>
              <a:rPr lang="en-US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(Easy to operate)</a:t>
            </a: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2079274" y="1532590"/>
            <a:ext cx="80673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Roboto"/>
              </a:rPr>
              <a:t>Kolay kurulsun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Roboto"/>
              </a:rPr>
              <a:t>Kolay kullanılsın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Roboto"/>
              </a:rPr>
              <a:t>Öğrenmesi zor olmasın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Roboto"/>
              </a:rPr>
              <a:t>Basit ve sade olsun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000000"/>
                </a:solidFill>
                <a:latin typeface="Roboto"/>
              </a:rPr>
              <a:t>Kolay genişlesin</a:t>
            </a:r>
          </a:p>
        </p:txBody>
      </p:sp>
    </p:spTree>
    <p:extLst>
      <p:ext uri="{BB962C8B-B14F-4D97-AF65-F5344CB8AC3E}">
        <p14:creationId xmlns:p14="http://schemas.microsoft.com/office/powerpoint/2010/main" val="37085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953242" y="1100512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6.</a:t>
            </a:r>
            <a:r>
              <a:rPr lang="tr-T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Farklı</a:t>
            </a:r>
            <a:r>
              <a:rPr lang="fr-F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dilleri</a:t>
            </a:r>
            <a:r>
              <a:rPr lang="fr-F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destekleyen</a:t>
            </a:r>
            <a:r>
              <a:rPr lang="fr-F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(Multiple </a:t>
            </a:r>
            <a:r>
              <a:rPr lang="fr-F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languages</a:t>
            </a:r>
            <a:r>
              <a:rPr lang="fr-F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nvan 1"/>
          <p:cNvSpPr txBox="1">
            <a:spLocks/>
          </p:cNvSpPr>
          <p:nvPr/>
        </p:nvSpPr>
        <p:spPr>
          <a:xfrm>
            <a:off x="565964" y="3405324"/>
            <a:ext cx="10598227" cy="756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7. </a:t>
            </a:r>
            <a:r>
              <a:rPr lang="fr-F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Cluster </a:t>
            </a:r>
            <a:r>
              <a:rPr lang="fr-F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izolasyonu</a:t>
            </a:r>
            <a:r>
              <a:rPr lang="fr-F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(Cluster isolation)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3569999" y="1926055"/>
            <a:ext cx="50624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 Python, Scala, Java</a:t>
            </a:r>
            <a:r>
              <a:rPr lang="tr-TR" sz="2200" dirty="0"/>
              <a:t> vb. dillerde yazabilmeli</a:t>
            </a:r>
            <a:endParaRPr lang="en-US" sz="2200" dirty="0"/>
          </a:p>
        </p:txBody>
      </p:sp>
      <p:sp>
        <p:nvSpPr>
          <p:cNvPr id="20" name="Dikdörtgen 19"/>
          <p:cNvSpPr/>
          <p:nvPr/>
        </p:nvSpPr>
        <p:spPr>
          <a:xfrm>
            <a:off x="2882246" y="4272548"/>
            <a:ext cx="64379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 </a:t>
            </a:r>
            <a:r>
              <a:rPr lang="tr-TR" sz="2200" dirty="0"/>
              <a:t>Cluster sunucuları sadece bu işe tahsis edilebilir olmalı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208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991342" y="240964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Alibaba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DA863A7-2623-431F-AF26-8B7B449AF4D9}"/>
              </a:ext>
            </a:extLst>
          </p:cNvPr>
          <p:cNvSpPr txBox="1"/>
          <p:nvPr/>
        </p:nvSpPr>
        <p:spPr>
          <a:xfrm>
            <a:off x="1257670" y="1127297"/>
            <a:ext cx="100655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sz="4400" dirty="0" err="1">
                <a:latin typeface="Roboto" panose="02000000000000000000" pitchFamily="2" charset="0"/>
                <a:ea typeface="Roboto" panose="02000000000000000000" pitchFamily="2" charset="0"/>
              </a:rPr>
              <a:t>Alibaba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 2020 </a:t>
            </a:r>
            <a:r>
              <a:rPr lang="tr-TR" sz="4400" dirty="0" err="1">
                <a:latin typeface="Roboto" panose="02000000000000000000" pitchFamily="2" charset="0"/>
                <a:ea typeface="Roboto" panose="02000000000000000000" pitchFamily="2" charset="0"/>
              </a:rPr>
              <a:t>SinglesDay’da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sz="4400" b="1" dirty="0">
                <a:latin typeface="Roboto" panose="02000000000000000000" pitchFamily="2" charset="0"/>
                <a:ea typeface="Roboto" panose="02000000000000000000" pitchFamily="2" charset="0"/>
              </a:rPr>
              <a:t>50 milyar dolarlık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 satış yaptı. Bu </a:t>
            </a:r>
            <a:r>
              <a:rPr lang="tr-TR" sz="4400" b="1" dirty="0">
                <a:latin typeface="Roboto" panose="02000000000000000000" pitchFamily="2" charset="0"/>
                <a:ea typeface="Roboto" panose="02000000000000000000" pitchFamily="2" charset="0"/>
              </a:rPr>
              <a:t>saniyede 35 milyon dolar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lık satış demek.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Unvan 1">
            <a:extLst>
              <a:ext uri="{FF2B5EF4-FFF2-40B4-BE49-F238E27FC236}">
                <a16:creationId xmlns:a16="http://schemas.microsoft.com/office/drawing/2014/main" id="{A9060849-37CE-4AA2-9385-2539AD206A39}"/>
              </a:ext>
            </a:extLst>
          </p:cNvPr>
          <p:cNvSpPr txBox="1">
            <a:spLocks/>
          </p:cNvSpPr>
          <p:nvPr/>
        </p:nvSpPr>
        <p:spPr>
          <a:xfrm>
            <a:off x="725014" y="3467100"/>
            <a:ext cx="10598227" cy="756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Flink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573D0798-9240-4169-B2F3-FFA801403358}"/>
              </a:ext>
            </a:extLst>
          </p:cNvPr>
          <p:cNvSpPr txBox="1"/>
          <p:nvPr/>
        </p:nvSpPr>
        <p:spPr>
          <a:xfrm>
            <a:off x="991342" y="4353433"/>
            <a:ext cx="100655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Günde </a:t>
            </a:r>
            <a:r>
              <a:rPr lang="tr-TR" sz="4400" b="1" dirty="0">
                <a:latin typeface="Roboto" panose="02000000000000000000" pitchFamily="2" charset="0"/>
                <a:ea typeface="Roboto" panose="02000000000000000000" pitchFamily="2" charset="0"/>
              </a:rPr>
              <a:t>1.7 EB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tr-TR" sz="4400" dirty="0" err="1">
                <a:latin typeface="Roboto" panose="02000000000000000000" pitchFamily="2" charset="0"/>
                <a:ea typeface="Roboto" panose="02000000000000000000" pitchFamily="2" charset="0"/>
              </a:rPr>
              <a:t>peak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 time </a:t>
            </a:r>
            <a:r>
              <a:rPr lang="tr-TR" sz="4400" b="1" dirty="0">
                <a:latin typeface="Roboto" panose="02000000000000000000" pitchFamily="2" charset="0"/>
                <a:ea typeface="Roboto" panose="02000000000000000000" pitchFamily="2" charset="0"/>
              </a:rPr>
              <a:t>saniyede 4 milyon kayıt</a:t>
            </a:r>
            <a:r>
              <a:rPr lang="tr-TR" sz="4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0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3248215" y="344114"/>
            <a:ext cx="5590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Parça Veri İşleme (</a:t>
            </a:r>
            <a:r>
              <a:rPr lang="en-US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Batch processing</a:t>
            </a:r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3614266" y="3017560"/>
            <a:ext cx="4997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Gerçek Zamanlı Akan Veri İşleme</a:t>
            </a:r>
          </a:p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Real-time stream processing</a:t>
            </a:r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 22"/>
          <p:cNvGrpSpPr/>
          <p:nvPr/>
        </p:nvGrpSpPr>
        <p:grpSpPr>
          <a:xfrm>
            <a:off x="1027520" y="1894787"/>
            <a:ext cx="1060234" cy="519543"/>
            <a:chOff x="1049554" y="1266825"/>
            <a:chExt cx="1060234" cy="519543"/>
          </a:xfrm>
        </p:grpSpPr>
        <p:cxnSp>
          <p:nvCxnSpPr>
            <p:cNvPr id="20" name="Düz Ok Bağlayıcısı 19"/>
            <p:cNvCxnSpPr/>
            <p:nvPr/>
          </p:nvCxnSpPr>
          <p:spPr>
            <a:xfrm flipV="1">
              <a:off x="1049554" y="1266825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Düz Ok Bağlayıcısı 24"/>
            <p:cNvCxnSpPr/>
            <p:nvPr/>
          </p:nvCxnSpPr>
          <p:spPr>
            <a:xfrm flipV="1">
              <a:off x="1049554" y="1429244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Düz Ok Bağlayıcısı 25"/>
            <p:cNvCxnSpPr/>
            <p:nvPr/>
          </p:nvCxnSpPr>
          <p:spPr>
            <a:xfrm flipV="1">
              <a:off x="1049554" y="1620733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Düz Ok Bağlayıcısı 26"/>
            <p:cNvCxnSpPr/>
            <p:nvPr/>
          </p:nvCxnSpPr>
          <p:spPr>
            <a:xfrm flipV="1">
              <a:off x="1049554" y="1784760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Akış Çizelgesi: Manyetik Disk 23"/>
          <p:cNvSpPr/>
          <p:nvPr/>
        </p:nvSpPr>
        <p:spPr>
          <a:xfrm>
            <a:off x="2404482" y="1780138"/>
            <a:ext cx="780234" cy="790924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dirty="0"/>
              <a:t>Veri Depolama</a:t>
            </a:r>
            <a:endParaRPr lang="en-US" sz="1100" dirty="0"/>
          </a:p>
        </p:txBody>
      </p:sp>
      <p:cxnSp>
        <p:nvCxnSpPr>
          <p:cNvPr id="30" name="Düz Ok Bağlayıcısı 29"/>
          <p:cNvCxnSpPr/>
          <p:nvPr/>
        </p:nvCxnSpPr>
        <p:spPr>
          <a:xfrm flipV="1">
            <a:off x="3248216" y="2185147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elkenar 27"/>
          <p:cNvSpPr/>
          <p:nvPr/>
        </p:nvSpPr>
        <p:spPr>
          <a:xfrm>
            <a:off x="4494882" y="1879114"/>
            <a:ext cx="881349" cy="17809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elkenar 31"/>
          <p:cNvSpPr/>
          <p:nvPr/>
        </p:nvSpPr>
        <p:spPr>
          <a:xfrm>
            <a:off x="4494881" y="2131383"/>
            <a:ext cx="881349" cy="17809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elkenar 32"/>
          <p:cNvSpPr/>
          <p:nvPr/>
        </p:nvSpPr>
        <p:spPr>
          <a:xfrm>
            <a:off x="4494880" y="2375511"/>
            <a:ext cx="881349" cy="17809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üz Ok Bağlayıcısı 33"/>
          <p:cNvCxnSpPr/>
          <p:nvPr/>
        </p:nvCxnSpPr>
        <p:spPr>
          <a:xfrm flipV="1">
            <a:off x="5626161" y="2192031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Resim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01" y="1640206"/>
            <a:ext cx="1476609" cy="1042855"/>
          </a:xfrm>
          <a:prstGeom prst="rect">
            <a:avLst/>
          </a:prstGeom>
        </p:spPr>
      </p:pic>
      <p:sp>
        <p:nvSpPr>
          <p:cNvPr id="31" name="Akış Çizelgesi: Belge 30"/>
          <p:cNvSpPr/>
          <p:nvPr/>
        </p:nvSpPr>
        <p:spPr>
          <a:xfrm>
            <a:off x="9632002" y="1775159"/>
            <a:ext cx="1310810" cy="632584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Sonuç</a:t>
            </a:r>
            <a:endParaRPr lang="en-US" dirty="0"/>
          </a:p>
        </p:txBody>
      </p:sp>
      <p:cxnSp>
        <p:nvCxnSpPr>
          <p:cNvPr id="37" name="Düz Ok Bağlayıcısı 36"/>
          <p:cNvCxnSpPr/>
          <p:nvPr/>
        </p:nvCxnSpPr>
        <p:spPr>
          <a:xfrm flipV="1">
            <a:off x="8427089" y="2190423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ikdörtgen 34"/>
          <p:cNvSpPr/>
          <p:nvPr/>
        </p:nvSpPr>
        <p:spPr>
          <a:xfrm>
            <a:off x="4288586" y="1272330"/>
            <a:ext cx="141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Veri parçaları</a:t>
            </a:r>
            <a:endParaRPr lang="en-US" dirty="0"/>
          </a:p>
        </p:txBody>
      </p:sp>
      <p:sp>
        <p:nvSpPr>
          <p:cNvPr id="41" name="Dikdörtgen 40"/>
          <p:cNvSpPr/>
          <p:nvPr/>
        </p:nvSpPr>
        <p:spPr>
          <a:xfrm>
            <a:off x="850044" y="1272330"/>
            <a:ext cx="154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Veri kaynakları</a:t>
            </a:r>
            <a:endParaRPr lang="en-US" dirty="0"/>
          </a:p>
        </p:txBody>
      </p:sp>
      <p:grpSp>
        <p:nvGrpSpPr>
          <p:cNvPr id="42" name="Grup 41"/>
          <p:cNvGrpSpPr/>
          <p:nvPr/>
        </p:nvGrpSpPr>
        <p:grpSpPr>
          <a:xfrm>
            <a:off x="2740133" y="4739532"/>
            <a:ext cx="1060234" cy="519543"/>
            <a:chOff x="1049554" y="1266825"/>
            <a:chExt cx="1060234" cy="519543"/>
          </a:xfrm>
        </p:grpSpPr>
        <p:cxnSp>
          <p:nvCxnSpPr>
            <p:cNvPr id="43" name="Düz Ok Bağlayıcısı 42"/>
            <p:cNvCxnSpPr/>
            <p:nvPr/>
          </p:nvCxnSpPr>
          <p:spPr>
            <a:xfrm flipV="1">
              <a:off x="1049554" y="1266825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Düz Ok Bağlayıcısı 43"/>
            <p:cNvCxnSpPr/>
            <p:nvPr/>
          </p:nvCxnSpPr>
          <p:spPr>
            <a:xfrm flipV="1">
              <a:off x="1049554" y="1429244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Düz Ok Bağlayıcısı 44"/>
            <p:cNvCxnSpPr/>
            <p:nvPr/>
          </p:nvCxnSpPr>
          <p:spPr>
            <a:xfrm flipV="1">
              <a:off x="1049554" y="1620733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Düz Ok Bağlayıcısı 45"/>
            <p:cNvCxnSpPr/>
            <p:nvPr/>
          </p:nvCxnSpPr>
          <p:spPr>
            <a:xfrm flipV="1">
              <a:off x="1049554" y="1784760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Dikdörtgen 46"/>
          <p:cNvSpPr/>
          <p:nvPr/>
        </p:nvSpPr>
        <p:spPr>
          <a:xfrm>
            <a:off x="2495294" y="4015482"/>
            <a:ext cx="154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Veri kaynakları</a:t>
            </a:r>
            <a:endParaRPr lang="en-US" dirty="0"/>
          </a:p>
        </p:txBody>
      </p:sp>
      <p:pic>
        <p:nvPicPr>
          <p:cNvPr id="49" name="Resim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17" y="4456936"/>
            <a:ext cx="1476609" cy="1042855"/>
          </a:xfrm>
          <a:prstGeom prst="rect">
            <a:avLst/>
          </a:prstGeom>
        </p:spPr>
      </p:pic>
      <p:sp>
        <p:nvSpPr>
          <p:cNvPr id="50" name="Akış Çizelgesi: Belge 49"/>
          <p:cNvSpPr/>
          <p:nvPr/>
        </p:nvSpPr>
        <p:spPr>
          <a:xfrm>
            <a:off x="7116279" y="4526246"/>
            <a:ext cx="1310810" cy="632584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Sonuç</a:t>
            </a:r>
            <a:endParaRPr lang="en-US" dirty="0"/>
          </a:p>
        </p:txBody>
      </p:sp>
      <p:cxnSp>
        <p:nvCxnSpPr>
          <p:cNvPr id="51" name="Düz Ok Bağlayıcısı 50"/>
          <p:cNvCxnSpPr/>
          <p:nvPr/>
        </p:nvCxnSpPr>
        <p:spPr>
          <a:xfrm flipV="1">
            <a:off x="5911366" y="4941510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kdörtgen 51"/>
          <p:cNvSpPr/>
          <p:nvPr/>
        </p:nvSpPr>
        <p:spPr>
          <a:xfrm>
            <a:off x="4395601" y="4015482"/>
            <a:ext cx="1717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Akan veri işleme</a:t>
            </a:r>
            <a:endParaRPr lang="en-US" dirty="0"/>
          </a:p>
        </p:txBody>
      </p:sp>
      <p:sp>
        <p:nvSpPr>
          <p:cNvPr id="36" name="Dikdörtgen 35"/>
          <p:cNvSpPr/>
          <p:nvPr/>
        </p:nvSpPr>
        <p:spPr>
          <a:xfrm>
            <a:off x="6627926" y="1272330"/>
            <a:ext cx="1759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Parça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işleme</a:t>
            </a:r>
            <a:endParaRPr lang="en-US" dirty="0"/>
          </a:p>
        </p:txBody>
      </p:sp>
      <p:sp>
        <p:nvSpPr>
          <p:cNvPr id="38" name="Dikdörtgen 37"/>
          <p:cNvSpPr/>
          <p:nvPr/>
        </p:nvSpPr>
        <p:spPr>
          <a:xfrm>
            <a:off x="6441483" y="571552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Allen, S. T., Jankowski, M., &amp; </a:t>
            </a:r>
            <a:r>
              <a:rPr lang="en-US" sz="1000" dirty="0" err="1"/>
              <a:t>Pathirana</a:t>
            </a:r>
            <a:r>
              <a:rPr lang="en-US" sz="1000" dirty="0"/>
              <a:t>, P. (2015). Storm Applied: Strategies for real-time event processing. Manning Publications Co..</a:t>
            </a:r>
          </a:p>
        </p:txBody>
      </p:sp>
    </p:spTree>
    <p:extLst>
      <p:ext uri="{BB962C8B-B14F-4D97-AF65-F5344CB8AC3E}">
        <p14:creationId xmlns:p14="http://schemas.microsoft.com/office/powerpoint/2010/main" val="165896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4" grpId="0" animBg="1"/>
      <p:bldP spid="28" grpId="0" animBg="1"/>
      <p:bldP spid="32" grpId="0" animBg="1"/>
      <p:bldP spid="33" grpId="0" animBg="1"/>
      <p:bldP spid="31" grpId="0" animBg="1"/>
      <p:bldP spid="35" grpId="0"/>
      <p:bldP spid="41" grpId="0"/>
      <p:bldP spid="47" grpId="0"/>
      <p:bldP spid="50" grpId="0" animBg="1"/>
      <p:bldP spid="52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8C437AAB-6548-4F30-B642-E9D8ACBEDE7A}"/>
              </a:ext>
            </a:extLst>
          </p:cNvPr>
          <p:cNvGrpSpPr/>
          <p:nvPr/>
        </p:nvGrpSpPr>
        <p:grpSpPr>
          <a:xfrm>
            <a:off x="402193" y="619075"/>
            <a:ext cx="11806738" cy="5078422"/>
            <a:chOff x="402193" y="619075"/>
            <a:chExt cx="11806738" cy="5078422"/>
          </a:xfrm>
        </p:grpSpPr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5C1A7CFE-6EEC-4221-AEB3-614B35F63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0" b="3426"/>
            <a:stretch/>
          </p:blipFill>
          <p:spPr>
            <a:xfrm>
              <a:off x="771525" y="619075"/>
              <a:ext cx="11437406" cy="4648244"/>
            </a:xfrm>
            <a:prstGeom prst="rect">
              <a:avLst/>
            </a:prstGeom>
          </p:spPr>
        </p:pic>
        <p:sp>
          <p:nvSpPr>
            <p:cNvPr id="9" name="Metin kutusu 8">
              <a:extLst>
                <a:ext uri="{FF2B5EF4-FFF2-40B4-BE49-F238E27FC236}">
                  <a16:creationId xmlns:a16="http://schemas.microsoft.com/office/drawing/2014/main" id="{3EC10655-C7C0-49F1-A9D8-02678D44C778}"/>
                </a:ext>
              </a:extLst>
            </p:cNvPr>
            <p:cNvSpPr txBox="1"/>
            <p:nvPr/>
          </p:nvSpPr>
          <p:spPr>
            <a:xfrm>
              <a:off x="5419725" y="5328165"/>
              <a:ext cx="1838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Time</a:t>
              </a:r>
            </a:p>
          </p:txBody>
        </p: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18F5C9EC-C7BD-4D0C-B1C7-7689CC7BAF4F}"/>
                </a:ext>
              </a:extLst>
            </p:cNvPr>
            <p:cNvSpPr txBox="1"/>
            <p:nvPr/>
          </p:nvSpPr>
          <p:spPr>
            <a:xfrm rot="16200000">
              <a:off x="-332304" y="2931528"/>
              <a:ext cx="1838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86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0721771-1DFB-4DAC-AA9E-6ECC4BDC1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" y="294005"/>
            <a:ext cx="12175069" cy="55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9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4FF65-960B-41AE-BF27-69A7C3D30478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2" y="1565261"/>
            <a:ext cx="10760301" cy="46492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67144" y="5695076"/>
            <a:ext cx="2935379" cy="519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Kaynak: Chaudhuri vd. (2011).</a:t>
            </a:r>
          </a:p>
        </p:txBody>
      </p:sp>
      <p:sp>
        <p:nvSpPr>
          <p:cNvPr id="10" name="Unvan 1">
            <a:extLst>
              <a:ext uri="{FF2B5EF4-FFF2-40B4-BE49-F238E27FC236}">
                <a16:creationId xmlns:a16="http://schemas.microsoft.com/office/drawing/2014/main" id="{0725ED65-5B2E-4EFB-A42C-2D45E39C0DA8}"/>
              </a:ext>
            </a:extLst>
          </p:cNvPr>
          <p:cNvSpPr txBox="1">
            <a:spLocks/>
          </p:cNvSpPr>
          <p:nvPr/>
        </p:nvSpPr>
        <p:spPr>
          <a:xfrm>
            <a:off x="2725616" y="714427"/>
            <a:ext cx="6393512" cy="519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Tipik Bir İş Zekası Mimarisi (</a:t>
            </a:r>
            <a:r>
              <a:rPr lang="tr-TR" sz="2600" b="1" dirty="0" err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Batch</a:t>
            </a:r>
            <a:r>
              <a:rPr lang="tr-TR" sz="2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69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264E2A1F-B6C3-4BF4-925A-26ABA8E92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7"/>
          <a:stretch/>
        </p:blipFill>
        <p:spPr>
          <a:xfrm>
            <a:off x="729666" y="2031869"/>
            <a:ext cx="1829436" cy="2992582"/>
          </a:xfrm>
          <a:prstGeom prst="rect">
            <a:avLst/>
          </a:prstGeom>
        </p:spPr>
      </p:pic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8C35FDE8-EED8-4BD6-84BB-7EFBEA3A291A}"/>
              </a:ext>
            </a:extLst>
          </p:cNvPr>
          <p:cNvSpPr/>
          <p:nvPr/>
        </p:nvSpPr>
        <p:spPr>
          <a:xfrm>
            <a:off x="987602" y="1185471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Collection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grpSp>
        <p:nvGrpSpPr>
          <p:cNvPr id="26" name="Grup 25">
            <a:extLst>
              <a:ext uri="{FF2B5EF4-FFF2-40B4-BE49-F238E27FC236}">
                <a16:creationId xmlns:a16="http://schemas.microsoft.com/office/drawing/2014/main" id="{0BF6F879-D29E-415E-A239-E68A41F1F1C2}"/>
              </a:ext>
            </a:extLst>
          </p:cNvPr>
          <p:cNvGrpSpPr/>
          <p:nvPr/>
        </p:nvGrpSpPr>
        <p:grpSpPr>
          <a:xfrm>
            <a:off x="3466819" y="3093626"/>
            <a:ext cx="2120150" cy="658908"/>
            <a:chOff x="3690100" y="2983514"/>
            <a:chExt cx="2120150" cy="658908"/>
          </a:xfrm>
        </p:grpSpPr>
        <p:sp>
          <p:nvSpPr>
            <p:cNvPr id="18" name="Silindir 17">
              <a:extLst>
                <a:ext uri="{FF2B5EF4-FFF2-40B4-BE49-F238E27FC236}">
                  <a16:creationId xmlns:a16="http://schemas.microsoft.com/office/drawing/2014/main" id="{967F024B-DEA9-449F-836C-380A0B4BB96E}"/>
                </a:ext>
              </a:extLst>
            </p:cNvPr>
            <p:cNvSpPr/>
            <p:nvPr/>
          </p:nvSpPr>
          <p:spPr>
            <a:xfrm rot="5400000">
              <a:off x="4420721" y="2252893"/>
              <a:ext cx="658908" cy="212015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9" name="Küp 18">
              <a:extLst>
                <a:ext uri="{FF2B5EF4-FFF2-40B4-BE49-F238E27FC236}">
                  <a16:creationId xmlns:a16="http://schemas.microsoft.com/office/drawing/2014/main" id="{5860A1E0-29D2-4DDE-A018-C441B2C42582}"/>
                </a:ext>
              </a:extLst>
            </p:cNvPr>
            <p:cNvSpPr/>
            <p:nvPr/>
          </p:nvSpPr>
          <p:spPr>
            <a:xfrm>
              <a:off x="3813810" y="3172012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0" name="Küp 19">
              <a:extLst>
                <a:ext uri="{FF2B5EF4-FFF2-40B4-BE49-F238E27FC236}">
                  <a16:creationId xmlns:a16="http://schemas.microsoft.com/office/drawing/2014/main" id="{C88164EC-4F36-4F02-A836-B861489409CC}"/>
                </a:ext>
              </a:extLst>
            </p:cNvPr>
            <p:cNvSpPr/>
            <p:nvPr/>
          </p:nvSpPr>
          <p:spPr>
            <a:xfrm>
              <a:off x="4188980" y="3172012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1" name="Küp 20">
              <a:extLst>
                <a:ext uri="{FF2B5EF4-FFF2-40B4-BE49-F238E27FC236}">
                  <a16:creationId xmlns:a16="http://schemas.microsoft.com/office/drawing/2014/main" id="{B9AA3555-6D06-44B6-BCF1-27020A95E823}"/>
                </a:ext>
              </a:extLst>
            </p:cNvPr>
            <p:cNvSpPr/>
            <p:nvPr/>
          </p:nvSpPr>
          <p:spPr>
            <a:xfrm>
              <a:off x="4565940" y="3186659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2" name="Küp 21">
              <a:extLst>
                <a:ext uri="{FF2B5EF4-FFF2-40B4-BE49-F238E27FC236}">
                  <a16:creationId xmlns:a16="http://schemas.microsoft.com/office/drawing/2014/main" id="{6866A2EA-8A8E-470A-85FD-99A25695C730}"/>
                </a:ext>
              </a:extLst>
            </p:cNvPr>
            <p:cNvSpPr/>
            <p:nvPr/>
          </p:nvSpPr>
          <p:spPr>
            <a:xfrm>
              <a:off x="4941110" y="3186659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23" name="Dikdörtgen: Köşeleri Yuvarlatılmış 22">
            <a:extLst>
              <a:ext uri="{FF2B5EF4-FFF2-40B4-BE49-F238E27FC236}">
                <a16:creationId xmlns:a16="http://schemas.microsoft.com/office/drawing/2014/main" id="{86DEB6BA-6422-4663-AFA9-0441EC823E94}"/>
              </a:ext>
            </a:extLst>
          </p:cNvPr>
          <p:cNvSpPr/>
          <p:nvPr/>
        </p:nvSpPr>
        <p:spPr>
          <a:xfrm>
            <a:off x="3870987" y="1201662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Message Queuing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50DA852A-F13E-4230-B744-A0C790238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95" y="2274716"/>
            <a:ext cx="1847849" cy="1847849"/>
          </a:xfrm>
          <a:prstGeom prst="rect">
            <a:avLst/>
          </a:prstGeom>
        </p:spPr>
      </p:pic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B52F7841-4770-427C-B29B-EDC322B2085D}"/>
              </a:ext>
            </a:extLst>
          </p:cNvPr>
          <p:cNvSpPr/>
          <p:nvPr/>
        </p:nvSpPr>
        <p:spPr>
          <a:xfrm>
            <a:off x="6747343" y="1189560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Analysis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2ACA1AEF-A109-458B-AE90-2A81AA6A5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57" y="2320987"/>
            <a:ext cx="2364512" cy="1947028"/>
          </a:xfrm>
          <a:prstGeom prst="rect">
            <a:avLst/>
          </a:prstGeom>
        </p:spPr>
      </p:pic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069AD9F9-60C5-4070-B4F4-8069A582BAA2}"/>
              </a:ext>
            </a:extLst>
          </p:cNvPr>
          <p:cNvSpPr/>
          <p:nvPr/>
        </p:nvSpPr>
        <p:spPr>
          <a:xfrm>
            <a:off x="9664784" y="1185471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Data Access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pic>
        <p:nvPicPr>
          <p:cNvPr id="39" name="Resim 38">
            <a:extLst>
              <a:ext uri="{FF2B5EF4-FFF2-40B4-BE49-F238E27FC236}">
                <a16:creationId xmlns:a16="http://schemas.microsoft.com/office/drawing/2014/main" id="{653A24E0-0FE3-4AC6-903A-6DBC6574AA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92" y="4684463"/>
            <a:ext cx="1710403" cy="950510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09E7D0F6-0FD1-44EA-A99F-B76BD4EDF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72" y="4299320"/>
            <a:ext cx="2326194" cy="1237337"/>
          </a:xfrm>
          <a:prstGeom prst="rect">
            <a:avLst/>
          </a:prstGeom>
        </p:spPr>
      </p:pic>
      <p:sp>
        <p:nvSpPr>
          <p:cNvPr id="34" name="Dikdörtgen: Köşeleri Yuvarlatılmış 33">
            <a:extLst>
              <a:ext uri="{FF2B5EF4-FFF2-40B4-BE49-F238E27FC236}">
                <a16:creationId xmlns:a16="http://schemas.microsoft.com/office/drawing/2014/main" id="{122B5559-EB94-409D-B5E7-802F41640E32}"/>
              </a:ext>
            </a:extLst>
          </p:cNvPr>
          <p:cNvSpPr/>
          <p:nvPr/>
        </p:nvSpPr>
        <p:spPr>
          <a:xfrm>
            <a:off x="3196872" y="933459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5" name="Dikdörtgen: Köşeleri Yuvarlatılmış 34">
            <a:extLst>
              <a:ext uri="{FF2B5EF4-FFF2-40B4-BE49-F238E27FC236}">
                <a16:creationId xmlns:a16="http://schemas.microsoft.com/office/drawing/2014/main" id="{2F2CC5E0-C8F4-402A-93B4-983C648BA08F}"/>
              </a:ext>
            </a:extLst>
          </p:cNvPr>
          <p:cNvSpPr/>
          <p:nvPr/>
        </p:nvSpPr>
        <p:spPr>
          <a:xfrm>
            <a:off x="6074743" y="933458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6" name="Dikdörtgen: Köşeleri Yuvarlatılmış 35">
            <a:extLst>
              <a:ext uri="{FF2B5EF4-FFF2-40B4-BE49-F238E27FC236}">
                <a16:creationId xmlns:a16="http://schemas.microsoft.com/office/drawing/2014/main" id="{73969224-6CDE-4452-A377-378459CD7346}"/>
              </a:ext>
            </a:extLst>
          </p:cNvPr>
          <p:cNvSpPr/>
          <p:nvPr/>
        </p:nvSpPr>
        <p:spPr>
          <a:xfrm>
            <a:off x="8952614" y="933457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3" name="Dikdörtgen: Köşeleri Yuvarlatılmış 32">
            <a:extLst>
              <a:ext uri="{FF2B5EF4-FFF2-40B4-BE49-F238E27FC236}">
                <a16:creationId xmlns:a16="http://schemas.microsoft.com/office/drawing/2014/main" id="{EFE1C636-F60D-4DA0-A128-BCB98DC1E7AA}"/>
              </a:ext>
            </a:extLst>
          </p:cNvPr>
          <p:cNvSpPr/>
          <p:nvPr/>
        </p:nvSpPr>
        <p:spPr>
          <a:xfrm>
            <a:off x="314919" y="929946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2" name="Unvan 1">
            <a:extLst>
              <a:ext uri="{FF2B5EF4-FFF2-40B4-BE49-F238E27FC236}">
                <a16:creationId xmlns:a16="http://schemas.microsoft.com/office/drawing/2014/main" id="{829DD67E-E233-4C40-B3E7-FD143E744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045" y="184791"/>
            <a:ext cx="6393512" cy="519951"/>
          </a:xfrm>
        </p:spPr>
        <p:txBody>
          <a:bodyPr>
            <a:noAutofit/>
          </a:bodyPr>
          <a:lstStyle/>
          <a:p>
            <a:r>
              <a:rPr lang="tr-TR" sz="2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Gerçek Zamanlı Veri İşleme Mimarisi</a:t>
            </a:r>
            <a:endParaRPr lang="en-US" sz="2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C5516F-C8E3-43BB-AF23-AAC2EFF068F0}"/>
              </a:ext>
            </a:extLst>
          </p:cNvPr>
          <p:cNvSpPr/>
          <p:nvPr/>
        </p:nvSpPr>
        <p:spPr>
          <a:xfrm>
            <a:off x="2532101" y="339626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3D0E15C-128E-46DA-9119-5F3C43CEACCF}"/>
              </a:ext>
            </a:extLst>
          </p:cNvPr>
          <p:cNvSpPr/>
          <p:nvPr/>
        </p:nvSpPr>
        <p:spPr>
          <a:xfrm>
            <a:off x="2525192" y="3559488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D90E69-55FD-4E8E-93DB-41E03399A7BC}"/>
              </a:ext>
            </a:extLst>
          </p:cNvPr>
          <p:cNvSpPr/>
          <p:nvPr/>
        </p:nvSpPr>
        <p:spPr>
          <a:xfrm>
            <a:off x="2525192" y="322017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05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23 L 0.08932 -0.00255 L 0.20182 -0.00116 L 0.37982 -0.00764 L 0.62838 -0.01412 " pathEditMode="relative" ptsTypes="AAA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04 0.00023 L 0.08932 -0.00254 L 0.20182 -0.00116 L 0.37982 -0.00764 L 0.62825 -0.01412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104 0.00024 L 0.08932 -0.00254 L 0.20182 -0.00115 L 0.37982 -0.00763 L 0.62825 -0.0141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784105" y="707292"/>
            <a:ext cx="29722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Parça Veri İşleme </a:t>
            </a:r>
          </a:p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Batch processing</a:t>
            </a:r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6830572" y="707291"/>
            <a:ext cx="4997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Gerçek Zamanlı Akan Veri İşleme</a:t>
            </a:r>
          </a:p>
          <a:p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Real-time stream processing</a:t>
            </a:r>
            <a:r>
              <a:rPr lang="tr-TR" sz="2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en-US" sz="24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573969" y="1864736"/>
            <a:ext cx="5640636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Depolama alanına kaydedilmiş veriler analiz edilir.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Frekans: Birkaç saat, gün, hafta, ay, yıl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Belirgin bir zaman odağı yok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Olayların güncelliği çok önemli değil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Veri işleme görevi başlar ve biter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Tarihsel biriken veriyi işlemeye yönelik</a:t>
            </a:r>
          </a:p>
        </p:txBody>
      </p:sp>
      <p:sp>
        <p:nvSpPr>
          <p:cNvPr id="19" name="Dikdörtgen 18"/>
          <p:cNvSpPr/>
          <p:nvPr/>
        </p:nvSpPr>
        <p:spPr>
          <a:xfrm>
            <a:off x="6830573" y="1933537"/>
            <a:ext cx="4713728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Uzun süreli depolama olmaz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Frekans: Saniyeler veya saniye altı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Zaman odağı: Şimdiki zaman çok yakın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Olayların güncelliği çok önemli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Veri işleme görevi süreklidir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Anlık bilgi ihtiyacına yönelik</a:t>
            </a:r>
          </a:p>
        </p:txBody>
      </p:sp>
    </p:spTree>
    <p:extLst>
      <p:ext uri="{BB962C8B-B14F-4D97-AF65-F5344CB8AC3E}">
        <p14:creationId xmlns:p14="http://schemas.microsoft.com/office/powerpoint/2010/main" val="319536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689130" y="325820"/>
            <a:ext cx="4672385" cy="53310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Uçaklar Nerede?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74" y="923624"/>
            <a:ext cx="10058400" cy="48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623262" y="243493"/>
            <a:ext cx="4979337" cy="53310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Trafiğe Takılmadan…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4" y="842030"/>
            <a:ext cx="10862632" cy="5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813817" y="203405"/>
            <a:ext cx="10598227" cy="54526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Dolandırıcılara Dolandırılmadan…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88E8CF2-0746-427E-A17D-5A729A2F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/>
          <a:stretch/>
        </p:blipFill>
        <p:spPr>
          <a:xfrm>
            <a:off x="2212862" y="773699"/>
            <a:ext cx="1636410" cy="171191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5867822-F444-4C8D-9DBB-9E9BE24D0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5" y="2828840"/>
            <a:ext cx="2209865" cy="1347107"/>
          </a:xfrm>
          <a:prstGeom prst="rect">
            <a:avLst/>
          </a:prstGeom>
        </p:spPr>
      </p:pic>
      <p:grpSp>
        <p:nvGrpSpPr>
          <p:cNvPr id="26" name="Grup 25">
            <a:extLst>
              <a:ext uri="{FF2B5EF4-FFF2-40B4-BE49-F238E27FC236}">
                <a16:creationId xmlns:a16="http://schemas.microsoft.com/office/drawing/2014/main" id="{CE16362C-CF0E-4720-B43E-F7E15307F446}"/>
              </a:ext>
            </a:extLst>
          </p:cNvPr>
          <p:cNvGrpSpPr/>
          <p:nvPr/>
        </p:nvGrpSpPr>
        <p:grpSpPr>
          <a:xfrm>
            <a:off x="6255670" y="1863850"/>
            <a:ext cx="3223959" cy="3130300"/>
            <a:chOff x="5274595" y="1863896"/>
            <a:chExt cx="3223959" cy="3130300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B20AC831-851D-4AF6-ADF4-8448AA416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7" t="5555" r="10556" b="8193"/>
            <a:stretch/>
          </p:blipFill>
          <p:spPr>
            <a:xfrm>
              <a:off x="5391150" y="1863896"/>
              <a:ext cx="2820377" cy="2505718"/>
            </a:xfrm>
            <a:prstGeom prst="rect">
              <a:avLst/>
            </a:prstGeom>
          </p:spPr>
        </p:pic>
        <p:pic>
          <p:nvPicPr>
            <p:cNvPr id="22" name="Resim 21">
              <a:extLst>
                <a:ext uri="{FF2B5EF4-FFF2-40B4-BE49-F238E27FC236}">
                  <a16:creationId xmlns:a16="http://schemas.microsoft.com/office/drawing/2014/main" id="{10FF241B-7546-40AB-BCF3-9D7EEAFD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0" y="2863931"/>
              <a:ext cx="1200150" cy="1200150"/>
            </a:xfrm>
            <a:prstGeom prst="rect">
              <a:avLst/>
            </a:prstGeom>
          </p:spPr>
        </p:pic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4E42A2A5-8DC2-4988-B7A3-B5E1C8D2A545}"/>
                </a:ext>
              </a:extLst>
            </p:cNvPr>
            <p:cNvSpPr/>
            <p:nvPr/>
          </p:nvSpPr>
          <p:spPr>
            <a:xfrm>
              <a:off x="5274595" y="4347865"/>
              <a:ext cx="32239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Gerçek Zamanlı Dolandırıcı </a:t>
              </a:r>
            </a:p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Tespit Sistemi</a:t>
              </a:r>
              <a:endParaRPr lang="tr-TR" dirty="0">
                <a:solidFill>
                  <a:srgbClr val="5E5C57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D2FB4147-DD2C-456E-BA18-921C81632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24" y="4379391"/>
            <a:ext cx="1893148" cy="1456268"/>
          </a:xfrm>
          <a:prstGeom prst="rect">
            <a:avLst/>
          </a:prstGeom>
        </p:spPr>
      </p:pic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A90805D4-BA79-4347-86AF-683EF97E06C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849272" y="1629657"/>
            <a:ext cx="2522953" cy="14870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CB0068A2-C5E3-425F-9011-4C5128352040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2809230" y="3116709"/>
            <a:ext cx="3562995" cy="38568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157562A-599B-4193-8ADE-244F8CF869A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192602" y="1979781"/>
            <a:ext cx="1389673" cy="113692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Resim 36">
            <a:extLst>
              <a:ext uri="{FF2B5EF4-FFF2-40B4-BE49-F238E27FC236}">
                <a16:creationId xmlns:a16="http://schemas.microsoft.com/office/drawing/2014/main" id="{1152EAF2-603A-47A3-8788-6F9C6341F6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43" y="1082916"/>
            <a:ext cx="1047274" cy="1028700"/>
          </a:xfrm>
          <a:prstGeom prst="rect">
            <a:avLst/>
          </a:prstGeom>
        </p:spPr>
      </p:pic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7FDF79B2-8E72-47A4-BB73-6944BCDB9C77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849272" y="3116709"/>
            <a:ext cx="2522953" cy="199081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Resim 47">
            <a:extLst>
              <a:ext uri="{FF2B5EF4-FFF2-40B4-BE49-F238E27FC236}">
                <a16:creationId xmlns:a16="http://schemas.microsoft.com/office/drawing/2014/main" id="{7563F3D2-17F0-47D8-A30D-4FB977251A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2941" y="4670984"/>
            <a:ext cx="694163" cy="694163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802AE70A-7102-453D-A1AA-E3D49B3EF1CF}"/>
              </a:ext>
            </a:extLst>
          </p:cNvPr>
          <p:cNvCxnSpPr>
            <a:cxnSpLocks/>
            <a:stCxn id="20" idx="3"/>
            <a:endCxn id="48" idx="3"/>
          </p:cNvCxnSpPr>
          <p:nvPr/>
        </p:nvCxnSpPr>
        <p:spPr>
          <a:xfrm>
            <a:off x="9192602" y="3116709"/>
            <a:ext cx="1640339" cy="190135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8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92628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 Veri İşleme Sisteminin Özellikleri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1667625" y="1216879"/>
            <a:ext cx="8890612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Ölçeklenebilir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Scalable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Hataya karşı dayanıklı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Fault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tolerance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Veri kaybı yaşatmayan (No data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loss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Yüksek verimlilik (High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throughput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Kullanımı kolay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Easy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to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operate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Farklı dilleri destekleyen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Multiple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languages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Cluster izolasyonu (Cluster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isolation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6441483" y="5728771"/>
            <a:ext cx="52253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Jain, A. (2017)</a:t>
            </a:r>
            <a:r>
              <a:rPr lang="tr-TR" sz="1000" dirty="0"/>
              <a:t>. Mastering Apache </a:t>
            </a:r>
            <a:r>
              <a:rPr lang="tr-TR" sz="1000" dirty="0" err="1"/>
              <a:t>Storm</a:t>
            </a:r>
            <a:r>
              <a:rPr lang="tr-TR" sz="1000" dirty="0"/>
              <a:t>: </a:t>
            </a:r>
            <a:r>
              <a:rPr lang="tr-TR" sz="1000" dirty="0" err="1"/>
              <a:t>Processing</a:t>
            </a:r>
            <a:r>
              <a:rPr lang="tr-TR" sz="1000" dirty="0"/>
              <a:t> </a:t>
            </a:r>
            <a:r>
              <a:rPr lang="tr-TR" sz="1000" dirty="0" err="1"/>
              <a:t>big</a:t>
            </a:r>
            <a:r>
              <a:rPr lang="tr-TR" sz="1000" dirty="0"/>
              <a:t> data </a:t>
            </a:r>
            <a:r>
              <a:rPr lang="tr-TR" sz="1000" dirty="0" err="1"/>
              <a:t>streams</a:t>
            </a:r>
            <a:r>
              <a:rPr lang="tr-TR" sz="1000" dirty="0"/>
              <a:t> in </a:t>
            </a:r>
            <a:r>
              <a:rPr lang="tr-TR" sz="1000" dirty="0" err="1"/>
              <a:t>real</a:t>
            </a:r>
            <a:r>
              <a:rPr lang="tr-TR" sz="1000" dirty="0"/>
              <a:t> time. Pack Publishing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39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E3C13D569F524C986D907B01BD5D31" ma:contentTypeVersion="6" ma:contentTypeDescription="Create a new document." ma:contentTypeScope="" ma:versionID="2311329a058e44d094bd84e816bc914f">
  <xsd:schema xmlns:xsd="http://www.w3.org/2001/XMLSchema" xmlns:xs="http://www.w3.org/2001/XMLSchema" xmlns:p="http://schemas.microsoft.com/office/2006/metadata/properties" xmlns:ns2="67dd049d-8986-44f2-b002-33c946b3eccc" targetNamespace="http://schemas.microsoft.com/office/2006/metadata/properties" ma:root="true" ma:fieldsID="7e31921961f4f100574fac5919639480" ns2:_="">
    <xsd:import namespace="67dd049d-8986-44f2-b002-33c946b3ec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d049d-8986-44f2-b002-33c946b3e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3EF89E-1184-4B10-8E3D-AA3F7C685182}"/>
</file>

<file path=customXml/itemProps2.xml><?xml version="1.0" encoding="utf-8"?>
<ds:datastoreItem xmlns:ds="http://schemas.openxmlformats.org/officeDocument/2006/customXml" ds:itemID="{5AF28915-C0E9-463C-BCDD-9FB9772DDD55}"/>
</file>

<file path=customXml/itemProps3.xml><?xml version="1.0" encoding="utf-8"?>
<ds:datastoreItem xmlns:ds="http://schemas.openxmlformats.org/officeDocument/2006/customXml" ds:itemID="{3C83792F-C7B5-4192-97C2-AFEB571F9EB8}"/>
</file>

<file path=docProps/app.xml><?xml version="1.0" encoding="utf-8"?>
<Properties xmlns="http://schemas.openxmlformats.org/officeDocument/2006/extended-properties" xmlns:vt="http://schemas.openxmlformats.org/officeDocument/2006/docPropsVTypes">
  <TotalTime>10842</TotalTime>
  <Words>453</Words>
  <Application>Microsoft Office PowerPoint</Application>
  <PresentationFormat>Geniş ekran</PresentationFormat>
  <Paragraphs>86</Paragraphs>
  <Slides>21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8" baseType="lpstr">
      <vt:lpstr>Arial</vt:lpstr>
      <vt:lpstr>Book Antiqua</vt:lpstr>
      <vt:lpstr>Calibri</vt:lpstr>
      <vt:lpstr>Calibri Light</vt:lpstr>
      <vt:lpstr>Roboto</vt:lpstr>
      <vt:lpstr>Wingdings</vt:lpstr>
      <vt:lpstr>Office Teması</vt:lpstr>
      <vt:lpstr>Gerçek Zamanlı/Akan Veri İşleme</vt:lpstr>
      <vt:lpstr>PowerPoint Sunusu</vt:lpstr>
      <vt:lpstr>PowerPoint Sunusu</vt:lpstr>
      <vt:lpstr>Gerçek Zamanlı Veri İşleme Mimarisi</vt:lpstr>
      <vt:lpstr>PowerPoint Sunusu</vt:lpstr>
      <vt:lpstr>Uçaklar Nerede?</vt:lpstr>
      <vt:lpstr>Trafiğe Takılmadan…</vt:lpstr>
      <vt:lpstr>Dolandırıcılara Dolandırılmadan…</vt:lpstr>
      <vt:lpstr>Akan Veri İşleme Sisteminin Özellikleri</vt:lpstr>
      <vt:lpstr>1. Ölçeklenebilir Olmak (Scalable)</vt:lpstr>
      <vt:lpstr>1. Ölçeklenebilir Olmak (Scalable)</vt:lpstr>
      <vt:lpstr>1. Ölçeklenebilir Olmak (Scalable)</vt:lpstr>
      <vt:lpstr>2. Hataya karşı dayanıklı (Fault tolerance)</vt:lpstr>
      <vt:lpstr>2. Hataya karşı dayanıklı (Fault tolerance)</vt:lpstr>
      <vt:lpstr>3. Veri kaybı yaşatmayan (No data loss)</vt:lpstr>
      <vt:lpstr>4. Yüksek verimlilik (High throughput)</vt:lpstr>
      <vt:lpstr>5. Kullanımı kolay (Easy to operate)</vt:lpstr>
      <vt:lpstr>6. Farklı dilleri destekleyen (Multiple languages)</vt:lpstr>
      <vt:lpstr>Alibaba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162</cp:revision>
  <dcterms:created xsi:type="dcterms:W3CDTF">2018-03-04T09:30:49Z</dcterms:created>
  <dcterms:modified xsi:type="dcterms:W3CDTF">2020-11-17T17:22:41Z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0x01010048E3C13D569F524C986D907B01BD5D31</vt:lpwstr>
  </property>
</Properties>
</file>